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26"/>
  </p:notesMasterIdLst>
  <p:sldIdLst>
    <p:sldId id="277" r:id="rId3"/>
    <p:sldId id="256" r:id="rId4"/>
    <p:sldId id="257" r:id="rId5"/>
    <p:sldId id="258" r:id="rId6"/>
    <p:sldId id="259" r:id="rId7"/>
    <p:sldId id="260" r:id="rId8"/>
    <p:sldId id="261" r:id="rId9"/>
    <p:sldId id="262" r:id="rId10"/>
    <p:sldId id="263" r:id="rId11"/>
    <p:sldId id="267" r:id="rId12"/>
    <p:sldId id="268" r:id="rId13"/>
    <p:sldId id="264" r:id="rId14"/>
    <p:sldId id="265" r:id="rId15"/>
    <p:sldId id="266" r:id="rId16"/>
    <p:sldId id="278" r:id="rId17"/>
    <p:sldId id="276" r:id="rId18"/>
    <p:sldId id="269" r:id="rId19"/>
    <p:sldId id="270" r:id="rId20"/>
    <p:sldId id="271" r:id="rId21"/>
    <p:sldId id="275" r:id="rId22"/>
    <p:sldId id="273" r:id="rId23"/>
    <p:sldId id="274" r:id="rId24"/>
    <p:sldId id="272" r:id="rId25"/>
  </p:sldIdLst>
  <p:sldSz cx="9144000" cy="5143500" type="screen16x9"/>
  <p:notesSz cx="6858000" cy="9144000"/>
  <p:embeddedFontLst>
    <p:embeddedFont>
      <p:font typeface="Nixie One" panose="020B0604020202020204" charset="0"/>
      <p:regular r:id="rId27"/>
    </p:embeddedFont>
    <p:embeddedFont>
      <p:font typeface="Playfair Display" panose="020B0604020202020204" charset="0"/>
      <p:regular r:id="rId28"/>
      <p:bold r:id="rId29"/>
      <p:italic r:id="rId30"/>
      <p:boldItalic r:id="rId31"/>
    </p:embeddedFont>
    <p:embeddedFont>
      <p:font typeface="Varela Round" panose="020B0604020202020204" charset="-79"/>
      <p:regular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3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9331672051_2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9331672051_2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933167205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933167205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Body scan-</a:t>
            </a:r>
            <a:r>
              <a:rPr lang="en-US" b="0" i="0" dirty="0">
                <a:solidFill>
                  <a:srgbClr val="222222"/>
                </a:solidFill>
                <a:effectLst/>
                <a:latin typeface="Roboto"/>
              </a:rPr>
              <a:t>This exercise asks you to systematically focus your attention on different parts of your </a:t>
            </a:r>
            <a:r>
              <a:rPr lang="en-US" b="1" i="0" dirty="0">
                <a:solidFill>
                  <a:srgbClr val="222222"/>
                </a:solidFill>
                <a:effectLst/>
                <a:latin typeface="Roboto"/>
              </a:rPr>
              <a:t>body</a:t>
            </a:r>
            <a:r>
              <a:rPr lang="en-US" b="0" i="0" dirty="0">
                <a:solidFill>
                  <a:srgbClr val="222222"/>
                </a:solidFill>
                <a:effectLst/>
                <a:latin typeface="Roboto"/>
              </a:rPr>
              <a:t>, from your feet to the muscles in your face. It is designed to help you develop a </a:t>
            </a:r>
            <a:r>
              <a:rPr lang="en-US" b="1" i="0" dirty="0">
                <a:solidFill>
                  <a:srgbClr val="222222"/>
                </a:solidFill>
                <a:effectLst/>
                <a:latin typeface="Roboto"/>
              </a:rPr>
              <a:t>mindful</a:t>
            </a:r>
            <a:r>
              <a:rPr lang="en-US" b="0" i="0" dirty="0">
                <a:solidFill>
                  <a:srgbClr val="222222"/>
                </a:solidFill>
                <a:effectLst/>
                <a:latin typeface="Roboto"/>
              </a:rPr>
              <a:t> awareness of your bodily sensations, and to relieve tension wherever it is found</a:t>
            </a:r>
            <a:endParaRPr dirty="0"/>
          </a:p>
        </p:txBody>
      </p:sp>
    </p:spTree>
    <p:extLst>
      <p:ext uri="{BB962C8B-B14F-4D97-AF65-F5344CB8AC3E}">
        <p14:creationId xmlns:p14="http://schemas.microsoft.com/office/powerpoint/2010/main" val="618388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9331672051_2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g9331672051_2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dirty="0"/>
              <a:t>Understanding others and their feelings</a:t>
            </a:r>
          </a:p>
          <a:p>
            <a:pPr marL="457200" lvl="0" indent="-317500" algn="l" rtl="0">
              <a:lnSpc>
                <a:spcPct val="100000"/>
              </a:lnSpc>
              <a:spcBef>
                <a:spcPts val="0"/>
              </a:spcBef>
              <a:spcAft>
                <a:spcPts val="0"/>
              </a:spcAft>
              <a:buSzPts val="1400"/>
              <a:buChar char="●"/>
            </a:pPr>
            <a:r>
              <a:rPr lang="en" dirty="0"/>
              <a:t>Before ending the class, encourage kids to do one act of kindness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9331672051_2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g9331672051_2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dirty="0"/>
              <a:t>Building relationships at home and in the classroom through communication, cooperating and conflict resolution.</a:t>
            </a:r>
            <a:endParaRPr dirty="0"/>
          </a:p>
          <a:p>
            <a:pPr marL="457200" lvl="0" indent="-317500" algn="l" rtl="0">
              <a:lnSpc>
                <a:spcPct val="100000"/>
              </a:lnSpc>
              <a:spcBef>
                <a:spcPts val="0"/>
              </a:spcBef>
              <a:spcAft>
                <a:spcPts val="0"/>
              </a:spcAft>
              <a:buSzPts val="1400"/>
              <a:buChar char="●"/>
            </a:pPr>
            <a:r>
              <a:rPr lang="en" dirty="0"/>
              <a:t>https://www.playworks.org/get-involved/play-at-home/ (To help kids stay engaged and interact with one another, Playworks created a Play at Home Playbook, along with free video tutorials of games that follow CDC guidelines and can be played at home with little to no equipment)</a:t>
            </a:r>
            <a:endParaRPr dirty="0"/>
          </a:p>
          <a:p>
            <a:pPr marL="457200" lvl="0" indent="-228600" algn="l" rtl="0">
              <a:lnSpc>
                <a:spcPct val="100000"/>
              </a:lnSpc>
              <a:spcBef>
                <a:spcPts val="0"/>
              </a:spcBef>
              <a:spcAft>
                <a:spcPts val="0"/>
              </a:spcAft>
              <a:buSzPts val="1400"/>
              <a:buNone/>
            </a:pPr>
            <a:endParaRPr dirty="0"/>
          </a:p>
          <a:p>
            <a:pPr marL="457200" lvl="0" indent="-228600" algn="l" rtl="0">
              <a:lnSpc>
                <a:spcPct val="100000"/>
              </a:lnSpc>
              <a:spcBef>
                <a:spcPts val="0"/>
              </a:spcBef>
              <a:spcAft>
                <a:spcPts val="0"/>
              </a:spcAft>
              <a:buSzPts val="14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9331672051_2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9331672051_2_2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dirty="0"/>
              <a:t>Thinking through a problem and contemplating various solutions and consequences.</a:t>
            </a:r>
          </a:p>
          <a:p>
            <a:pPr marL="457200" lvl="0" indent="-317500" algn="l" rtl="0">
              <a:lnSpc>
                <a:spcPct val="100000"/>
              </a:lnSpc>
              <a:spcBef>
                <a:spcPts val="0"/>
              </a:spcBef>
              <a:spcAft>
                <a:spcPts val="0"/>
              </a:spcAft>
              <a:buSzPts val="1400"/>
              <a:buChar char="●"/>
            </a:pPr>
            <a:r>
              <a:rPr lang="en" dirty="0"/>
              <a:t>Encourage children to make good decisions, give them the responsibility and set them up for success with achievable goals-differentiated instruction</a:t>
            </a:r>
            <a:endParaRPr dirty="0"/>
          </a:p>
          <a:p>
            <a:pPr marL="457200" lvl="0" indent="-228600" algn="l" rtl="0">
              <a:lnSpc>
                <a:spcPct val="100000"/>
              </a:lnSpc>
              <a:spcBef>
                <a:spcPts val="0"/>
              </a:spcBef>
              <a:spcAft>
                <a:spcPts val="0"/>
              </a:spcAft>
              <a:buSzPts val="14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9331672051_2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Show personal collection of books, talk about Glad Monster, Sad Monster with Jules ( matching activity and conversation)</a:t>
            </a:r>
            <a:endParaRPr dirty="0"/>
          </a:p>
        </p:txBody>
      </p:sp>
      <p:sp>
        <p:nvSpPr>
          <p:cNvPr id="473" name="Google Shape;473;g9331672051_2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9331672051_2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Google Shape;480;g9331672051_2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a:t>Some books might be available on YOUTUBE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9331672051_2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g9331672051_2_2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Before you begin each day, ensure you have an understanding of everyone’s feelings for the day. Begin with yourself and then check in with your student’s and their families/caregivers so that you can support them with their needs each day/</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Building rapport and trust in the beginning of the school year </a:t>
            </a:r>
            <a:r>
              <a:rPr lang="en-US"/>
              <a:t>is important</a:t>
            </a:r>
            <a:endParaRPr lang="en-US" dirty="0"/>
          </a:p>
        </p:txBody>
      </p:sp>
    </p:spTree>
    <p:extLst>
      <p:ext uri="{BB962C8B-B14F-4D97-AF65-F5344CB8AC3E}">
        <p14:creationId xmlns:p14="http://schemas.microsoft.com/office/powerpoint/2010/main" val="2351960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9331672051_2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0" name="Google Shape;510;g9331672051_2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9331672051_2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18" name="Google Shape;518;g9331672051_2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9331672051_2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g9331672051_2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9331672051_2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g9331672051_2_2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9331672051_2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g9331672051_2_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0" i="0" u="none" strike="noStrike" dirty="0">
                <a:solidFill>
                  <a:srgbClr val="000000"/>
                </a:solidFill>
                <a:effectLst/>
                <a:latin typeface="Open Sans"/>
              </a:rPr>
              <a:t>CASEL- The Collaborative for Academic, Social, and Emotional Learning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9331672051_2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9331672051_2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Address behaviors before academics, children can’t learn if they have behavioral issues,</a:t>
            </a:r>
          </a:p>
          <a:p>
            <a:pPr marL="0" lvl="0" indent="0" algn="l" rtl="0">
              <a:lnSpc>
                <a:spcPct val="100000"/>
              </a:lnSpc>
              <a:spcBef>
                <a:spcPts val="0"/>
              </a:spcBef>
              <a:spcAft>
                <a:spcPts val="0"/>
              </a:spcAft>
              <a:buSzPts val="1400"/>
              <a:buNone/>
            </a:pPr>
            <a:r>
              <a:rPr lang="en-US" dirty="0"/>
              <a:t>Research shows adults getting a job is easier than keeping it due to poor social skills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9331672051_2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en-US" dirty="0"/>
              <a:t>Academic success- more confident,</a:t>
            </a:r>
            <a:r>
              <a:rPr lang="en-US" baseline="0" dirty="0"/>
              <a:t> feelings are acknowledged and respected– increase school performance</a:t>
            </a:r>
          </a:p>
          <a:p>
            <a:pPr marL="228600" lvl="0" indent="-228600" algn="l" rtl="0">
              <a:spcBef>
                <a:spcPts val="0"/>
              </a:spcBef>
              <a:spcAft>
                <a:spcPts val="0"/>
              </a:spcAft>
              <a:buAutoNum type="arabicPeriod"/>
            </a:pPr>
            <a:r>
              <a:rPr lang="en-US" baseline="0" dirty="0"/>
              <a:t>Decrease behavioral problems – can express feelings (</a:t>
            </a:r>
            <a:r>
              <a:rPr lang="en-US" baseline="0" dirty="0" err="1"/>
              <a:t>eg</a:t>
            </a:r>
            <a:r>
              <a:rPr lang="en-US" baseline="0" dirty="0"/>
              <a:t>. Anger) appropriately – prevent from acting inappropriately and damaging relationships</a:t>
            </a:r>
            <a:endParaRPr lang="en-US" dirty="0"/>
          </a:p>
          <a:p>
            <a:pPr marL="0" lvl="0" indent="0" algn="l" rtl="0">
              <a:spcBef>
                <a:spcPts val="0"/>
              </a:spcBef>
              <a:spcAft>
                <a:spcPts val="0"/>
              </a:spcAft>
              <a:buNone/>
            </a:pPr>
            <a:r>
              <a:rPr lang="en-US" dirty="0"/>
              <a:t>3. Less emotional distress- through SEL, children learn to manage their feelings and not let their feelings take over them, develop</a:t>
            </a:r>
            <a:r>
              <a:rPr lang="en-US" baseline="0" dirty="0"/>
              <a:t> stronger self-regulation skills</a:t>
            </a:r>
          </a:p>
          <a:p>
            <a:pPr marL="0" lvl="0" indent="0" algn="l" rtl="0">
              <a:spcBef>
                <a:spcPts val="0"/>
              </a:spcBef>
              <a:spcAft>
                <a:spcPts val="0"/>
              </a:spcAft>
              <a:buNone/>
            </a:pPr>
            <a:r>
              <a:rPr lang="en-US" baseline="0" dirty="0"/>
              <a:t>4. Positive social behavior</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SEL need to be learned mostly through observation, experience, and direct guidance. Not everyone has the opportunity to learn such concepts at home.</a:t>
            </a:r>
          </a:p>
          <a:p>
            <a:pPr marL="0" lvl="0" indent="0" algn="l" rtl="0">
              <a:spcBef>
                <a:spcPts val="0"/>
              </a:spcBef>
              <a:spcAft>
                <a:spcPts val="0"/>
              </a:spcAft>
              <a:buNone/>
            </a:pPr>
            <a:r>
              <a:rPr lang="en-US" baseline="0" dirty="0"/>
              <a:t>SEL is a process that requires time, patience, and especially educators that are committed to providing a self and caring learning environment</a:t>
            </a:r>
            <a:endParaRPr lang="en-US" dirty="0"/>
          </a:p>
          <a:p>
            <a:pPr marL="0" lvl="0" indent="0" algn="l" rtl="0">
              <a:spcBef>
                <a:spcPts val="0"/>
              </a:spcBef>
              <a:spcAft>
                <a:spcPts val="0"/>
              </a:spcAft>
              <a:buNone/>
            </a:pPr>
            <a:endParaRPr dirty="0"/>
          </a:p>
        </p:txBody>
      </p:sp>
      <p:sp>
        <p:nvSpPr>
          <p:cNvPr id="406" name="Google Shape;406;g9331672051_2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9331672051_2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g9331672051_2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9331672051_2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g9331672051_2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dirty="0"/>
              <a:t>Identifying emotions, needs, strengths and limitations.</a:t>
            </a:r>
          </a:p>
          <a:p>
            <a:pPr marL="457200" lvl="0" indent="-317500" algn="l" rtl="0">
              <a:lnSpc>
                <a:spcPct val="100000"/>
              </a:lnSpc>
              <a:spcBef>
                <a:spcPts val="0"/>
              </a:spcBef>
              <a:spcAft>
                <a:spcPts val="0"/>
              </a:spcAft>
              <a:buSzPts val="1400"/>
              <a:buChar char="●"/>
            </a:pPr>
            <a:r>
              <a:rPr lang="en" dirty="0"/>
              <a:t>Saying your feelings out loud may help- talk about experience with gardening and squirrels, my emotion evolved from angry to sad then I accepted the reality that I won’t have butternut squash this year</a:t>
            </a:r>
          </a:p>
          <a:p>
            <a:pPr marL="457200" lvl="0" indent="-317500" algn="l" rtl="0">
              <a:lnSpc>
                <a:spcPct val="100000"/>
              </a:lnSpc>
              <a:spcBef>
                <a:spcPts val="0"/>
              </a:spcBef>
              <a:spcAft>
                <a:spcPts val="0"/>
              </a:spcAft>
              <a:buSzPts val="1400"/>
              <a:buChar char="●"/>
            </a:pPr>
            <a:r>
              <a:rPr lang="en" dirty="0"/>
              <a:t>Matching activity using cut-out pics from magazines</a:t>
            </a:r>
            <a:endParaRPr dirty="0"/>
          </a:p>
          <a:p>
            <a:pPr marL="457200" lvl="0" indent="-317500" algn="l" rtl="0">
              <a:lnSpc>
                <a:spcPct val="100000"/>
              </a:lnSpc>
              <a:spcBef>
                <a:spcPts val="0"/>
              </a:spcBef>
              <a:spcAft>
                <a:spcPts val="0"/>
              </a:spcAft>
              <a:buSzPts val="1400"/>
              <a:buChar char="●"/>
            </a:pPr>
            <a:r>
              <a:rPr lang="en" dirty="0"/>
              <a:t>MOST OF THE ACTIVITIES ARE ON THE PIRS WEB PAGE, https://www.orange.k12.nj.us/Page/25578</a:t>
            </a:r>
            <a:endParaRPr dirty="0"/>
          </a:p>
          <a:p>
            <a:pPr marL="457200" lvl="0" indent="-22860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9331672051_2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g9331672051_2_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dirty="0"/>
              <a:t>Managing impulses, emotions, and stress.</a:t>
            </a:r>
          </a:p>
          <a:p>
            <a:pPr marL="457200" lvl="0" indent="-317500" algn="l" rtl="0">
              <a:lnSpc>
                <a:spcPct val="100000"/>
              </a:lnSpc>
              <a:spcBef>
                <a:spcPts val="0"/>
              </a:spcBef>
              <a:spcAft>
                <a:spcPts val="0"/>
              </a:spcAft>
              <a:buSzPts val="1400"/>
              <a:buChar char="●"/>
            </a:pPr>
            <a:r>
              <a:rPr lang="en" dirty="0"/>
              <a:t>EMOTIONAL REGULATION ISN’T INSTINCTIVE, IT’S LEARNED.</a:t>
            </a:r>
          </a:p>
          <a:p>
            <a:pPr marL="457200" lvl="0" indent="-317500" algn="l" rtl="0">
              <a:lnSpc>
                <a:spcPct val="100000"/>
              </a:lnSpc>
              <a:spcBef>
                <a:spcPts val="0"/>
              </a:spcBef>
              <a:spcAft>
                <a:spcPts val="0"/>
              </a:spcAft>
              <a:buSzPts val="1400"/>
              <a:buChar char="●"/>
            </a:pPr>
            <a:r>
              <a:rPr lang="en" dirty="0"/>
              <a:t>MANAGE OUR FEELINGS RATHER THAN OUR FEELINGS MANAGING US.</a:t>
            </a:r>
          </a:p>
          <a:p>
            <a:pPr marL="457200" lvl="0" indent="-317500" algn="l" rtl="0">
              <a:lnSpc>
                <a:spcPct val="100000"/>
              </a:lnSpc>
              <a:spcBef>
                <a:spcPts val="0"/>
              </a:spcBef>
              <a:spcAft>
                <a:spcPts val="0"/>
              </a:spcAft>
              <a:buSzPts val="1400"/>
              <a:buChar char="●"/>
            </a:pPr>
            <a:r>
              <a:rPr lang="en" dirty="0"/>
              <a:t>SHOW MATERIALS </a:t>
            </a:r>
            <a:endParaRPr dirty="0"/>
          </a:p>
          <a:p>
            <a:pPr marL="457200" lvl="0" indent="-317500" algn="l" rtl="0">
              <a:lnSpc>
                <a:spcPct val="100000"/>
              </a:lnSpc>
              <a:spcBef>
                <a:spcPts val="0"/>
              </a:spcBef>
              <a:spcAft>
                <a:spcPts val="0"/>
              </a:spcAft>
              <a:buSzPts val="1400"/>
              <a:buChar char="●"/>
            </a:pPr>
            <a:r>
              <a:rPr lang="en" dirty="0"/>
              <a:t>https://www.smilingmind.com.au/ (This webpage offers and explains a free app.  Thrive Inside is a special initiative to help you stay calm and healthy in the physical constraints of your home, while remaining calm and healthy inside your mind. )</a:t>
            </a:r>
            <a:endParaRPr dirty="0"/>
          </a:p>
          <a:p>
            <a:pPr marL="457200" lvl="0" indent="-228600" algn="l" rtl="0">
              <a:lnSpc>
                <a:spcPct val="100000"/>
              </a:lnSpc>
              <a:spcBef>
                <a:spcPts val="0"/>
              </a:spcBef>
              <a:spcAft>
                <a:spcPts val="0"/>
              </a:spcAft>
              <a:buSzPts val="14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933167205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933167205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rtl="0" fontAlgn="base">
              <a:spcBef>
                <a:spcPts val="0"/>
              </a:spcBef>
              <a:spcAft>
                <a:spcPts val="0"/>
              </a:spcAft>
              <a:buFont typeface="Arial" panose="020B0604020202020204" pitchFamily="34" charset="0"/>
              <a:buChar char="•"/>
            </a:pPr>
            <a:r>
              <a:rPr lang="en-US" dirty="0"/>
              <a:t>Benefits: </a:t>
            </a:r>
            <a:r>
              <a:rPr lang="en-US" sz="1600" b="0" i="0" u="none" strike="noStrike" dirty="0">
                <a:solidFill>
                  <a:srgbClr val="FFFFFF"/>
                </a:solidFill>
                <a:effectLst/>
                <a:latin typeface="Lato"/>
              </a:rPr>
              <a:t>2016 Study by Frank and Kohler on the effects show a yoga-based program on mental health and school performance showed:</a:t>
            </a:r>
          </a:p>
          <a:p>
            <a:pPr marL="742950" lvl="1" indent="-285750" algn="l" rtl="0" fontAlgn="base">
              <a:spcBef>
                <a:spcPts val="0"/>
              </a:spcBef>
              <a:spcAft>
                <a:spcPts val="0"/>
              </a:spcAft>
              <a:buFont typeface="Arial" panose="020B0604020202020204" pitchFamily="34" charset="0"/>
              <a:buChar char="•"/>
            </a:pPr>
            <a:r>
              <a:rPr lang="en-US" sz="1400" b="0" i="0" u="none" strike="noStrike" dirty="0">
                <a:solidFill>
                  <a:srgbClr val="FFFFFF"/>
                </a:solidFill>
                <a:effectLst/>
                <a:latin typeface="Lato"/>
              </a:rPr>
              <a:t>Reduced: absences, detentions, problem behaviors</a:t>
            </a:r>
          </a:p>
          <a:p>
            <a:pPr marL="742950" lvl="1" indent="-285750" algn="l" rtl="0" fontAlgn="base">
              <a:spcBef>
                <a:spcPts val="0"/>
              </a:spcBef>
              <a:spcAft>
                <a:spcPts val="1600"/>
              </a:spcAft>
              <a:buFont typeface="Arial" panose="020B0604020202020204" pitchFamily="34" charset="0"/>
              <a:buChar char="•"/>
            </a:pPr>
            <a:r>
              <a:rPr lang="en-US" sz="1400" b="0" i="0" u="none" strike="noStrike" dirty="0">
                <a:solidFill>
                  <a:srgbClr val="FFFFFF"/>
                </a:solidFill>
                <a:effectLst/>
                <a:latin typeface="Lato"/>
              </a:rPr>
              <a:t>Increased: engagement and coping strategies</a:t>
            </a:r>
          </a:p>
          <a:p>
            <a:r>
              <a:rPr lang="en-US" dirty="0"/>
              <a:t>Do virtual yoga as you lead, </a:t>
            </a:r>
            <a:r>
              <a:rPr lang="en-US"/>
              <a:t>mindfulness</a:t>
            </a:r>
            <a:r>
              <a:rPr lang="en-US" baseline="0"/>
              <a:t> before bed</a:t>
            </a:r>
            <a:br>
              <a:rPr lang="en-US" dirty="0"/>
            </a:br>
            <a:endParaRPr dirty="0"/>
          </a:p>
        </p:txBody>
      </p:sp>
    </p:spTree>
    <p:extLst>
      <p:ext uri="{BB962C8B-B14F-4D97-AF65-F5344CB8AC3E}">
        <p14:creationId xmlns:p14="http://schemas.microsoft.com/office/powerpoint/2010/main" val="333409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3" name="Google Shape;13;p2"/>
          <p:cNvSpPr/>
          <p:nvPr/>
        </p:nvSpPr>
        <p:spPr>
          <a:xfrm>
            <a:off x="267550" y="-88675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52750" y="3465100"/>
            <a:ext cx="2284200" cy="22842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6550" y="4217275"/>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3975" y="695900"/>
            <a:ext cx="871500" cy="8715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2175" y="2933250"/>
            <a:ext cx="1177500" cy="11775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50075" y="708300"/>
            <a:ext cx="846600" cy="846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38988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188"/>
        <p:cNvGrpSpPr/>
        <p:nvPr/>
      </p:nvGrpSpPr>
      <p:grpSpPr>
        <a:xfrm>
          <a:off x="0" y="0"/>
          <a:ext cx="0" cy="0"/>
          <a:chOff x="0" y="0"/>
          <a:chExt cx="0" cy="0"/>
        </a:xfrm>
      </p:grpSpPr>
      <p:sp>
        <p:nvSpPr>
          <p:cNvPr id="189" name="Google Shape;189;p12"/>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95"/>
        <p:cNvGrpSpPr/>
        <p:nvPr/>
      </p:nvGrpSpPr>
      <p:grpSpPr>
        <a:xfrm>
          <a:off x="0" y="0"/>
          <a:ext cx="0" cy="0"/>
          <a:chOff x="0" y="0"/>
          <a:chExt cx="0" cy="0"/>
        </a:xfrm>
      </p:grpSpPr>
      <p:sp>
        <p:nvSpPr>
          <p:cNvPr id="196" name="Google Shape;196;p14"/>
          <p:cNvSpPr/>
          <p:nvPr/>
        </p:nvSpPr>
        <p:spPr>
          <a:xfrm>
            <a:off x="7209425" y="502200"/>
            <a:ext cx="206100" cy="206100"/>
          </a:xfrm>
          <a:prstGeom prst="ellipse">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4"/>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4"/>
          <p:cNvSpPr txBox="1">
            <a:spLocks noGrp="1"/>
          </p:cNvSpPr>
          <p:nvPr>
            <p:ph type="ctrTitle"/>
          </p:nvPr>
        </p:nvSpPr>
        <p:spPr>
          <a:xfrm>
            <a:off x="2255425" y="1991825"/>
            <a:ext cx="4633200" cy="115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99" name="Google Shape;199;p14"/>
          <p:cNvSpPr/>
          <p:nvPr/>
        </p:nvSpPr>
        <p:spPr>
          <a:xfrm>
            <a:off x="267550" y="-886750"/>
            <a:ext cx="2347200" cy="2347200"/>
          </a:xfrm>
          <a:prstGeom prst="donut">
            <a:avLst>
              <a:gd name="adj" fmla="val 29778"/>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4"/>
          <p:cNvSpPr/>
          <p:nvPr/>
        </p:nvSpPr>
        <p:spPr>
          <a:xfrm>
            <a:off x="8348875" y="2882375"/>
            <a:ext cx="978600" cy="978600"/>
          </a:xfrm>
          <a:prstGeom prst="ellipse">
            <a:avLst/>
          </a:prstGeom>
          <a:solidFill>
            <a:srgbClr val="ED4A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4"/>
          <p:cNvSpPr/>
          <p:nvPr/>
        </p:nvSpPr>
        <p:spPr>
          <a:xfrm>
            <a:off x="2255425" y="541800"/>
            <a:ext cx="657600" cy="657600"/>
          </a:xfrm>
          <a:prstGeom prst="ellipse">
            <a:avLst/>
          </a:prstGeom>
          <a:solidFill>
            <a:srgbClr val="00ACC3">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4"/>
          <p:cNvSpPr/>
          <p:nvPr/>
        </p:nvSpPr>
        <p:spPr>
          <a:xfrm>
            <a:off x="6752750" y="3465100"/>
            <a:ext cx="2284200" cy="2284200"/>
          </a:xfrm>
          <a:prstGeom prst="donut">
            <a:avLst>
              <a:gd name="adj" fmla="val 11909"/>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4"/>
          <p:cNvSpPr/>
          <p:nvPr/>
        </p:nvSpPr>
        <p:spPr>
          <a:xfrm>
            <a:off x="137775" y="3193200"/>
            <a:ext cx="657600" cy="657600"/>
          </a:xfrm>
          <a:prstGeom prst="ellipse">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4"/>
          <p:cNvSpPr/>
          <p:nvPr/>
        </p:nvSpPr>
        <p:spPr>
          <a:xfrm>
            <a:off x="376550" y="4217275"/>
            <a:ext cx="1207800" cy="1207800"/>
          </a:xfrm>
          <a:prstGeom prst="donut">
            <a:avLst>
              <a:gd name="adj" fmla="val 42915"/>
            </a:avLst>
          </a:prstGeom>
          <a:solidFill>
            <a:srgbClr val="65BB48">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4"/>
          <p:cNvSpPr/>
          <p:nvPr/>
        </p:nvSpPr>
        <p:spPr>
          <a:xfrm>
            <a:off x="8244625" y="2541950"/>
            <a:ext cx="304800" cy="304800"/>
          </a:xfrm>
          <a:prstGeom prst="ellipse">
            <a:avLst/>
          </a:prstGeom>
          <a:solidFill>
            <a:srgbClr val="E8004C">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4"/>
          <p:cNvSpPr/>
          <p:nvPr/>
        </p:nvSpPr>
        <p:spPr>
          <a:xfrm>
            <a:off x="7598775" y="-300250"/>
            <a:ext cx="1370700" cy="1370700"/>
          </a:xfrm>
          <a:prstGeom prst="ellipse">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4"/>
          <p:cNvSpPr/>
          <p:nvPr/>
        </p:nvSpPr>
        <p:spPr>
          <a:xfrm>
            <a:off x="8244625" y="802850"/>
            <a:ext cx="657600" cy="657600"/>
          </a:xfrm>
          <a:prstGeom prst="ellipse">
            <a:avLst/>
          </a:prstGeom>
          <a:solidFill>
            <a:srgbClr val="65BB48">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4"/>
          <p:cNvSpPr/>
          <p:nvPr/>
        </p:nvSpPr>
        <p:spPr>
          <a:xfrm>
            <a:off x="213975" y="695900"/>
            <a:ext cx="871500" cy="8715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4"/>
          <p:cNvSpPr/>
          <p:nvPr/>
        </p:nvSpPr>
        <p:spPr>
          <a:xfrm>
            <a:off x="-122175" y="2933250"/>
            <a:ext cx="1177500" cy="11775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4"/>
          <p:cNvSpPr/>
          <p:nvPr/>
        </p:nvSpPr>
        <p:spPr>
          <a:xfrm>
            <a:off x="8150075" y="708300"/>
            <a:ext cx="846600" cy="846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4"/>
          <p:cNvSpPr/>
          <p:nvPr/>
        </p:nvSpPr>
        <p:spPr>
          <a:xfrm>
            <a:off x="1055325" y="3904575"/>
            <a:ext cx="206100" cy="206100"/>
          </a:xfrm>
          <a:prstGeom prst="ellipse">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12"/>
        <p:cNvGrpSpPr/>
        <p:nvPr/>
      </p:nvGrpSpPr>
      <p:grpSpPr>
        <a:xfrm>
          <a:off x="0" y="0"/>
          <a:ext cx="0" cy="0"/>
          <a:chOff x="0" y="0"/>
          <a:chExt cx="0" cy="0"/>
        </a:xfrm>
      </p:grpSpPr>
      <p:sp>
        <p:nvSpPr>
          <p:cNvPr id="213" name="Google Shape;213;p15"/>
          <p:cNvSpPr/>
          <p:nvPr/>
        </p:nvSpPr>
        <p:spPr>
          <a:xfrm>
            <a:off x="3058200" y="-2954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5"/>
          <p:cNvSpPr txBox="1">
            <a:spLocks noGrp="1"/>
          </p:cNvSpPr>
          <p:nvPr>
            <p:ph type="ctrTitle"/>
          </p:nvPr>
        </p:nvSpPr>
        <p:spPr>
          <a:xfrm>
            <a:off x="1773750" y="2421550"/>
            <a:ext cx="5596500" cy="115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15" name="Google Shape;215;p15"/>
          <p:cNvSpPr txBox="1">
            <a:spLocks noGrp="1"/>
          </p:cNvSpPr>
          <p:nvPr>
            <p:ph type="subTitle" idx="1"/>
          </p:nvPr>
        </p:nvSpPr>
        <p:spPr>
          <a:xfrm>
            <a:off x="1773750" y="3449654"/>
            <a:ext cx="5596500" cy="7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A1BECC"/>
              </a:buClr>
              <a:buSzPts val="2400"/>
              <a:buNone/>
              <a:defRPr b="1">
                <a:solidFill>
                  <a:srgbClr val="A1BECC"/>
                </a:solidFill>
              </a:defRPr>
            </a:lvl1pPr>
            <a:lvl2pPr lvl="1" algn="ctr">
              <a:lnSpc>
                <a:spcPct val="100000"/>
              </a:lnSpc>
              <a:spcBef>
                <a:spcPts val="0"/>
              </a:spcBef>
              <a:spcAft>
                <a:spcPts val="0"/>
              </a:spcAft>
              <a:buClr>
                <a:srgbClr val="A1BECC"/>
              </a:buClr>
              <a:buSzPts val="3000"/>
              <a:buNone/>
              <a:defRPr sz="3000" b="1">
                <a:solidFill>
                  <a:srgbClr val="A1BECC"/>
                </a:solidFill>
              </a:defRPr>
            </a:lvl2pPr>
            <a:lvl3pPr lvl="2" algn="ctr">
              <a:lnSpc>
                <a:spcPct val="100000"/>
              </a:lnSpc>
              <a:spcBef>
                <a:spcPts val="0"/>
              </a:spcBef>
              <a:spcAft>
                <a:spcPts val="0"/>
              </a:spcAft>
              <a:buClr>
                <a:srgbClr val="A1BECC"/>
              </a:buClr>
              <a:buSzPts val="3000"/>
              <a:buNone/>
              <a:defRPr sz="3000" b="1">
                <a:solidFill>
                  <a:srgbClr val="A1BECC"/>
                </a:solidFill>
              </a:defRPr>
            </a:lvl3pPr>
            <a:lvl4pPr lvl="3" algn="ctr">
              <a:lnSpc>
                <a:spcPct val="100000"/>
              </a:lnSpc>
              <a:spcBef>
                <a:spcPts val="0"/>
              </a:spcBef>
              <a:spcAft>
                <a:spcPts val="0"/>
              </a:spcAft>
              <a:buClr>
                <a:srgbClr val="A1BECC"/>
              </a:buClr>
              <a:buSzPts val="3000"/>
              <a:buNone/>
              <a:defRPr sz="3000" b="1">
                <a:solidFill>
                  <a:srgbClr val="A1BECC"/>
                </a:solidFill>
              </a:defRPr>
            </a:lvl4pPr>
            <a:lvl5pPr lvl="4" algn="ctr">
              <a:lnSpc>
                <a:spcPct val="100000"/>
              </a:lnSpc>
              <a:spcBef>
                <a:spcPts val="0"/>
              </a:spcBef>
              <a:spcAft>
                <a:spcPts val="0"/>
              </a:spcAft>
              <a:buClr>
                <a:srgbClr val="A1BECC"/>
              </a:buClr>
              <a:buSzPts val="3000"/>
              <a:buNone/>
              <a:defRPr sz="3000" b="1">
                <a:solidFill>
                  <a:srgbClr val="A1BECC"/>
                </a:solidFill>
              </a:defRPr>
            </a:lvl5pPr>
            <a:lvl6pPr lvl="5" algn="ctr">
              <a:lnSpc>
                <a:spcPct val="100000"/>
              </a:lnSpc>
              <a:spcBef>
                <a:spcPts val="0"/>
              </a:spcBef>
              <a:spcAft>
                <a:spcPts val="0"/>
              </a:spcAft>
              <a:buClr>
                <a:srgbClr val="A1BECC"/>
              </a:buClr>
              <a:buSzPts val="3000"/>
              <a:buNone/>
              <a:defRPr sz="3000" b="1">
                <a:solidFill>
                  <a:srgbClr val="A1BECC"/>
                </a:solidFill>
              </a:defRPr>
            </a:lvl6pPr>
            <a:lvl7pPr lvl="6" algn="ctr">
              <a:lnSpc>
                <a:spcPct val="100000"/>
              </a:lnSpc>
              <a:spcBef>
                <a:spcPts val="0"/>
              </a:spcBef>
              <a:spcAft>
                <a:spcPts val="0"/>
              </a:spcAft>
              <a:buClr>
                <a:srgbClr val="A1BECC"/>
              </a:buClr>
              <a:buSzPts val="3000"/>
              <a:buNone/>
              <a:defRPr sz="3000" b="1">
                <a:solidFill>
                  <a:srgbClr val="A1BECC"/>
                </a:solidFill>
              </a:defRPr>
            </a:lvl7pPr>
            <a:lvl8pPr lvl="7" algn="ctr">
              <a:lnSpc>
                <a:spcPct val="100000"/>
              </a:lnSpc>
              <a:spcBef>
                <a:spcPts val="0"/>
              </a:spcBef>
              <a:spcAft>
                <a:spcPts val="0"/>
              </a:spcAft>
              <a:buClr>
                <a:srgbClr val="A1BECC"/>
              </a:buClr>
              <a:buSzPts val="3000"/>
              <a:buNone/>
              <a:defRPr sz="3000" b="1">
                <a:solidFill>
                  <a:srgbClr val="A1BECC"/>
                </a:solidFill>
              </a:defRPr>
            </a:lvl8pPr>
            <a:lvl9pPr lvl="8" algn="ctr">
              <a:lnSpc>
                <a:spcPct val="100000"/>
              </a:lnSpc>
              <a:spcBef>
                <a:spcPts val="0"/>
              </a:spcBef>
              <a:spcAft>
                <a:spcPts val="0"/>
              </a:spcAft>
              <a:buClr>
                <a:srgbClr val="A1BECC"/>
              </a:buClr>
              <a:buSzPts val="3000"/>
              <a:buNone/>
              <a:defRPr sz="3000" b="1">
                <a:solidFill>
                  <a:srgbClr val="A1BECC"/>
                </a:solidFill>
              </a:defRPr>
            </a:lvl9pPr>
          </a:lstStyle>
          <a:p>
            <a:endParaRPr/>
          </a:p>
        </p:txBody>
      </p:sp>
      <p:sp>
        <p:nvSpPr>
          <p:cNvPr id="216" name="Google Shape;216;p15"/>
          <p:cNvSpPr/>
          <p:nvPr/>
        </p:nvSpPr>
        <p:spPr>
          <a:xfrm>
            <a:off x="1414538" y="3988225"/>
            <a:ext cx="206100" cy="206100"/>
          </a:xfrm>
          <a:prstGeom prst="ellipse">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5"/>
          <p:cNvSpPr/>
          <p:nvPr/>
        </p:nvSpPr>
        <p:spPr>
          <a:xfrm>
            <a:off x="7630150" y="2469625"/>
            <a:ext cx="2347200" cy="2347200"/>
          </a:xfrm>
          <a:prstGeom prst="donut">
            <a:avLst>
              <a:gd name="adj" fmla="val 29778"/>
            </a:avLst>
          </a:prstGeom>
          <a:solidFill>
            <a:srgbClr val="00ACC3">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5"/>
          <p:cNvSpPr/>
          <p:nvPr/>
        </p:nvSpPr>
        <p:spPr>
          <a:xfrm>
            <a:off x="376550" y="1139200"/>
            <a:ext cx="978600" cy="978600"/>
          </a:xfrm>
          <a:prstGeom prst="ellipse">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5"/>
          <p:cNvSpPr/>
          <p:nvPr/>
        </p:nvSpPr>
        <p:spPr>
          <a:xfrm>
            <a:off x="7240275" y="4662700"/>
            <a:ext cx="657600" cy="657600"/>
          </a:xfrm>
          <a:prstGeom prst="ellipse">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5"/>
          <p:cNvSpPr/>
          <p:nvPr/>
        </p:nvSpPr>
        <p:spPr>
          <a:xfrm>
            <a:off x="231175" y="-571700"/>
            <a:ext cx="2284200" cy="2284200"/>
          </a:xfrm>
          <a:prstGeom prst="donut">
            <a:avLst>
              <a:gd name="adj" fmla="val 11909"/>
            </a:avLst>
          </a:prstGeom>
          <a:solidFill>
            <a:srgbClr val="ED4A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5"/>
          <p:cNvSpPr/>
          <p:nvPr/>
        </p:nvSpPr>
        <p:spPr>
          <a:xfrm>
            <a:off x="7507625" y="917475"/>
            <a:ext cx="657600" cy="657600"/>
          </a:xfrm>
          <a:prstGeom prst="ellipse">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5"/>
          <p:cNvSpPr/>
          <p:nvPr/>
        </p:nvSpPr>
        <p:spPr>
          <a:xfrm>
            <a:off x="8065925" y="-295450"/>
            <a:ext cx="1207800" cy="1207800"/>
          </a:xfrm>
          <a:prstGeom prst="donut">
            <a:avLst>
              <a:gd name="adj" fmla="val 42915"/>
            </a:avLst>
          </a:prstGeom>
          <a:solidFill>
            <a:srgbClr val="65BB48">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5"/>
          <p:cNvSpPr/>
          <p:nvPr/>
        </p:nvSpPr>
        <p:spPr>
          <a:xfrm>
            <a:off x="1417200" y="2052650"/>
            <a:ext cx="304800" cy="304800"/>
          </a:xfrm>
          <a:prstGeom prst="ellipse">
            <a:avLst/>
          </a:prstGeom>
          <a:solidFill>
            <a:srgbClr val="E8004C">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5"/>
          <p:cNvSpPr/>
          <p:nvPr/>
        </p:nvSpPr>
        <p:spPr>
          <a:xfrm>
            <a:off x="180500" y="4023250"/>
            <a:ext cx="1370700" cy="1370700"/>
          </a:xfrm>
          <a:prstGeom prst="ellipse">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5"/>
          <p:cNvSpPr/>
          <p:nvPr/>
        </p:nvSpPr>
        <p:spPr>
          <a:xfrm>
            <a:off x="246046" y="3365546"/>
            <a:ext cx="456000" cy="456000"/>
          </a:xfrm>
          <a:prstGeom prst="ellipse">
            <a:avLst/>
          </a:prstGeom>
          <a:solidFill>
            <a:srgbClr val="65BB48">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5"/>
          <p:cNvSpPr/>
          <p:nvPr/>
        </p:nvSpPr>
        <p:spPr>
          <a:xfrm>
            <a:off x="7072325" y="4494725"/>
            <a:ext cx="993600" cy="9933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5"/>
          <p:cNvSpPr/>
          <p:nvPr/>
        </p:nvSpPr>
        <p:spPr>
          <a:xfrm>
            <a:off x="7370250" y="780100"/>
            <a:ext cx="932400" cy="9324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5"/>
          <p:cNvSpPr/>
          <p:nvPr/>
        </p:nvSpPr>
        <p:spPr>
          <a:xfrm>
            <a:off x="180500" y="3300000"/>
            <a:ext cx="586800" cy="5868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5"/>
          <p:cNvSpPr/>
          <p:nvPr/>
        </p:nvSpPr>
        <p:spPr>
          <a:xfrm>
            <a:off x="7733375" y="467300"/>
            <a:ext cx="206100" cy="206100"/>
          </a:xfrm>
          <a:prstGeom prst="ellipse">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5"/>
          <p:cNvSpPr/>
          <p:nvPr/>
        </p:nvSpPr>
        <p:spPr>
          <a:xfrm>
            <a:off x="598175" y="-204700"/>
            <a:ext cx="1550100" cy="15501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5"/>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2"/>
        <p:cNvGrpSpPr/>
        <p:nvPr/>
      </p:nvGrpSpPr>
      <p:grpSpPr>
        <a:xfrm>
          <a:off x="0" y="0"/>
          <a:ext cx="0" cy="0"/>
          <a:chOff x="0" y="0"/>
          <a:chExt cx="0" cy="0"/>
        </a:xfrm>
      </p:grpSpPr>
      <p:sp>
        <p:nvSpPr>
          <p:cNvPr id="233" name="Google Shape;233;p16"/>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6"/>
          <p:cNvSpPr/>
          <p:nvPr/>
        </p:nvSpPr>
        <p:spPr>
          <a:xfrm>
            <a:off x="-164200" y="686175"/>
            <a:ext cx="550500" cy="550500"/>
          </a:xfrm>
          <a:prstGeom prst="ellipse">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6"/>
          <p:cNvSpPr/>
          <p:nvPr/>
        </p:nvSpPr>
        <p:spPr>
          <a:xfrm>
            <a:off x="8204500" y="3898800"/>
            <a:ext cx="447000" cy="447000"/>
          </a:xfrm>
          <a:prstGeom prst="donut">
            <a:avLst>
              <a:gd name="adj" fmla="val 18608"/>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6"/>
          <p:cNvSpPr/>
          <p:nvPr/>
        </p:nvSpPr>
        <p:spPr>
          <a:xfrm>
            <a:off x="100425" y="-196925"/>
            <a:ext cx="741600" cy="741600"/>
          </a:xfrm>
          <a:prstGeom prst="donut">
            <a:avLst>
              <a:gd name="adj" fmla="val 37879"/>
            </a:avLst>
          </a:prstGeom>
          <a:solidFill>
            <a:srgbClr val="00ACC3">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6"/>
          <p:cNvSpPr/>
          <p:nvPr/>
        </p:nvSpPr>
        <p:spPr>
          <a:xfrm>
            <a:off x="419100" y="686175"/>
            <a:ext cx="188100" cy="188100"/>
          </a:xfrm>
          <a:prstGeom prst="ellipse">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6"/>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6"/>
          <p:cNvSpPr/>
          <p:nvPr/>
        </p:nvSpPr>
        <p:spPr>
          <a:xfrm>
            <a:off x="741750" y="4449750"/>
            <a:ext cx="397500" cy="397500"/>
          </a:xfrm>
          <a:prstGeom prst="donut">
            <a:avLst>
              <a:gd name="adj" fmla="val 8754"/>
            </a:avLst>
          </a:prstGeom>
          <a:solidFill>
            <a:srgbClr val="65BB48">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6"/>
          <p:cNvSpPr/>
          <p:nvPr/>
        </p:nvSpPr>
        <p:spPr>
          <a:xfrm>
            <a:off x="8956300" y="4058696"/>
            <a:ext cx="287100" cy="287100"/>
          </a:xfrm>
          <a:prstGeom prst="ellipse">
            <a:avLst/>
          </a:prstGeom>
          <a:solidFill>
            <a:srgbClr val="ED4A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6"/>
          <p:cNvSpPr/>
          <p:nvPr/>
        </p:nvSpPr>
        <p:spPr>
          <a:xfrm>
            <a:off x="-164200" y="4277700"/>
            <a:ext cx="741600" cy="741600"/>
          </a:xfrm>
          <a:prstGeom prst="donut">
            <a:avLst>
              <a:gd name="adj" fmla="val 39163"/>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6"/>
          <p:cNvSpPr/>
          <p:nvPr/>
        </p:nvSpPr>
        <p:spPr>
          <a:xfrm>
            <a:off x="8568725" y="4717500"/>
            <a:ext cx="508500" cy="508500"/>
          </a:xfrm>
          <a:prstGeom prst="ellipse">
            <a:avLst/>
          </a:prstGeom>
          <a:solidFill>
            <a:srgbClr val="E8004C">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6"/>
          <p:cNvSpPr/>
          <p:nvPr/>
        </p:nvSpPr>
        <p:spPr>
          <a:xfrm>
            <a:off x="8077475" y="224125"/>
            <a:ext cx="304800" cy="304800"/>
          </a:xfrm>
          <a:prstGeom prst="donut">
            <a:avLst>
              <a:gd name="adj" fmla="val 30568"/>
            </a:avLst>
          </a:prstGeom>
          <a:solidFill>
            <a:srgbClr val="65BB48">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6"/>
          <p:cNvSpPr/>
          <p:nvPr/>
        </p:nvSpPr>
        <p:spPr>
          <a:xfrm>
            <a:off x="8553248" y="328373"/>
            <a:ext cx="585600" cy="585600"/>
          </a:xfrm>
          <a:prstGeom prst="ellipse">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6"/>
          <p:cNvSpPr/>
          <p:nvPr/>
        </p:nvSpPr>
        <p:spPr>
          <a:xfrm>
            <a:off x="8876350" y="1187325"/>
            <a:ext cx="447000" cy="447000"/>
          </a:xfrm>
          <a:prstGeom prst="ellipse">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6"/>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6"/>
          <p:cNvSpPr/>
          <p:nvPr/>
        </p:nvSpPr>
        <p:spPr>
          <a:xfrm>
            <a:off x="100425" y="3830625"/>
            <a:ext cx="304800" cy="304800"/>
          </a:xfrm>
          <a:prstGeom prst="ellipse">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6"/>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column + image">
  <p:cSld name="TITLE_AND_BODY_1">
    <p:spTree>
      <p:nvGrpSpPr>
        <p:cNvPr id="1" name="Shape 249"/>
        <p:cNvGrpSpPr/>
        <p:nvPr/>
      </p:nvGrpSpPr>
      <p:grpSpPr>
        <a:xfrm>
          <a:off x="0" y="0"/>
          <a:ext cx="0" cy="0"/>
          <a:chOff x="0" y="0"/>
          <a:chExt cx="0" cy="0"/>
        </a:xfrm>
      </p:grpSpPr>
      <p:sp>
        <p:nvSpPr>
          <p:cNvPr id="250" name="Google Shape;250;p17"/>
          <p:cNvSpPr txBox="1">
            <a:spLocks noGrp="1"/>
          </p:cNvSpPr>
          <p:nvPr>
            <p:ph type="title"/>
          </p:nvPr>
        </p:nvSpPr>
        <p:spPr>
          <a:xfrm>
            <a:off x="4572000" y="909050"/>
            <a:ext cx="3639600" cy="641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51" name="Google Shape;251;p17"/>
          <p:cNvSpPr txBox="1">
            <a:spLocks noGrp="1"/>
          </p:cNvSpPr>
          <p:nvPr>
            <p:ph type="body" idx="1"/>
          </p:nvPr>
        </p:nvSpPr>
        <p:spPr>
          <a:xfrm>
            <a:off x="4572000" y="1525754"/>
            <a:ext cx="3639600" cy="27861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252" name="Google Shape;252;p17"/>
          <p:cNvSpPr/>
          <p:nvPr/>
        </p:nvSpPr>
        <p:spPr>
          <a:xfrm>
            <a:off x="580275" y="751950"/>
            <a:ext cx="3639600" cy="3639600"/>
          </a:xfrm>
          <a:prstGeom prst="ellipse">
            <a:avLst/>
          </a:prstGeom>
          <a:solidFill>
            <a:srgbClr val="ED4A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7"/>
          <p:cNvSpPr/>
          <p:nvPr/>
        </p:nvSpPr>
        <p:spPr>
          <a:xfrm>
            <a:off x="-295650" y="-356450"/>
            <a:ext cx="1057800" cy="1057800"/>
          </a:xfrm>
          <a:prstGeom prst="ellipse">
            <a:avLst/>
          </a:prstGeom>
          <a:solidFill>
            <a:srgbClr val="00ACC3">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7"/>
          <p:cNvSpPr/>
          <p:nvPr/>
        </p:nvSpPr>
        <p:spPr>
          <a:xfrm>
            <a:off x="2836600" y="179825"/>
            <a:ext cx="978600" cy="978600"/>
          </a:xfrm>
          <a:prstGeom prst="donut">
            <a:avLst>
              <a:gd name="adj" fmla="val 39527"/>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7"/>
          <p:cNvSpPr/>
          <p:nvPr/>
        </p:nvSpPr>
        <p:spPr>
          <a:xfrm>
            <a:off x="465975" y="3692750"/>
            <a:ext cx="1019400" cy="1019400"/>
          </a:xfrm>
          <a:prstGeom prst="ellipse">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7"/>
          <p:cNvSpPr/>
          <p:nvPr/>
        </p:nvSpPr>
        <p:spPr>
          <a:xfrm>
            <a:off x="1485375" y="4559750"/>
            <a:ext cx="361500" cy="361500"/>
          </a:xfrm>
          <a:prstGeom prst="donut">
            <a:avLst>
              <a:gd name="adj" fmla="val 29951"/>
            </a:avLst>
          </a:prstGeom>
          <a:solidFill>
            <a:srgbClr val="65BB48">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7"/>
          <p:cNvSpPr/>
          <p:nvPr/>
        </p:nvSpPr>
        <p:spPr>
          <a:xfrm>
            <a:off x="2364800" y="346950"/>
            <a:ext cx="274200" cy="273900"/>
          </a:xfrm>
          <a:prstGeom prst="ellipse">
            <a:avLst/>
          </a:prstGeom>
          <a:solidFill>
            <a:srgbClr val="E8004C">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7"/>
          <p:cNvSpPr/>
          <p:nvPr/>
        </p:nvSpPr>
        <p:spPr>
          <a:xfrm>
            <a:off x="-472600" y="-533400"/>
            <a:ext cx="1411800" cy="1411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7"/>
          <p:cNvSpPr/>
          <p:nvPr/>
        </p:nvSpPr>
        <p:spPr>
          <a:xfrm>
            <a:off x="2899000" y="242225"/>
            <a:ext cx="853800" cy="853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7"/>
          <p:cNvSpPr/>
          <p:nvPr/>
        </p:nvSpPr>
        <p:spPr>
          <a:xfrm>
            <a:off x="1061150" y="142950"/>
            <a:ext cx="538500" cy="538200"/>
          </a:xfrm>
          <a:prstGeom prst="ellipse">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7"/>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62"/>
        <p:cNvGrpSpPr/>
        <p:nvPr/>
      </p:nvGrpSpPr>
      <p:grpSpPr>
        <a:xfrm>
          <a:off x="0" y="0"/>
          <a:ext cx="0" cy="0"/>
          <a:chOff x="0" y="0"/>
          <a:chExt cx="0" cy="0"/>
        </a:xfrm>
      </p:grpSpPr>
      <p:sp>
        <p:nvSpPr>
          <p:cNvPr id="263" name="Google Shape;263;p18"/>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8"/>
          <p:cNvSpPr/>
          <p:nvPr/>
        </p:nvSpPr>
        <p:spPr>
          <a:xfrm>
            <a:off x="8334450" y="4139625"/>
            <a:ext cx="424800" cy="424800"/>
          </a:xfrm>
          <a:prstGeom prst="ellipse">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8"/>
          <p:cNvSpPr/>
          <p:nvPr/>
        </p:nvSpPr>
        <p:spPr>
          <a:xfrm>
            <a:off x="4308288" y="-1078650"/>
            <a:ext cx="2347200" cy="2347200"/>
          </a:xfrm>
          <a:prstGeom prst="donut">
            <a:avLst>
              <a:gd name="adj" fmla="val 17100"/>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8"/>
          <p:cNvSpPr/>
          <p:nvPr/>
        </p:nvSpPr>
        <p:spPr>
          <a:xfrm>
            <a:off x="4047750" y="805125"/>
            <a:ext cx="1048500" cy="1048500"/>
          </a:xfrm>
          <a:prstGeom prst="ellipse">
            <a:avLst/>
          </a:prstGeom>
          <a:solidFill>
            <a:srgbClr val="00ACC3">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8"/>
          <p:cNvSpPr txBox="1">
            <a:spLocks noGrp="1"/>
          </p:cNvSpPr>
          <p:nvPr>
            <p:ph type="body" idx="1"/>
          </p:nvPr>
        </p:nvSpPr>
        <p:spPr>
          <a:xfrm>
            <a:off x="1880850" y="1920300"/>
            <a:ext cx="5382300" cy="2079600"/>
          </a:xfrm>
          <a:prstGeom prst="rect">
            <a:avLst/>
          </a:prstGeom>
          <a:noFill/>
          <a:ln>
            <a:noFill/>
          </a:ln>
        </p:spPr>
        <p:txBody>
          <a:bodyPr spcFirstLastPara="1" wrap="square" lIns="91425" tIns="91425" rIns="91425" bIns="91425" anchor="t" anchorCtr="0">
            <a:noAutofit/>
          </a:bodyPr>
          <a:lstStyle>
            <a:lvl1pPr marL="457200" lvl="0" indent="-381000" algn="ctr">
              <a:lnSpc>
                <a:spcPct val="100000"/>
              </a:lnSpc>
              <a:spcBef>
                <a:spcPts val="600"/>
              </a:spcBef>
              <a:spcAft>
                <a:spcPts val="0"/>
              </a:spcAft>
              <a:buSzPts val="2400"/>
              <a:buChar char="◎"/>
              <a:defRPr/>
            </a:lvl1pPr>
            <a:lvl2pPr marL="914400" lvl="1" indent="-381000" algn="ctr">
              <a:lnSpc>
                <a:spcPct val="100000"/>
              </a:lnSpc>
              <a:spcBef>
                <a:spcPts val="0"/>
              </a:spcBef>
              <a:spcAft>
                <a:spcPts val="0"/>
              </a:spcAft>
              <a:buSzPts val="2400"/>
              <a:buChar char="◉"/>
              <a:defRPr/>
            </a:lvl2pPr>
            <a:lvl3pPr marL="1371600" lvl="2" indent="-381000" algn="ctr">
              <a:lnSpc>
                <a:spcPct val="100000"/>
              </a:lnSpc>
              <a:spcBef>
                <a:spcPts val="0"/>
              </a:spcBef>
              <a:spcAft>
                <a:spcPts val="0"/>
              </a:spcAft>
              <a:buSzPts val="2400"/>
              <a:buChar char="￮"/>
              <a:defRPr/>
            </a:lvl3pPr>
            <a:lvl4pPr marL="1828800" lvl="3" indent="-381000" algn="ctr">
              <a:lnSpc>
                <a:spcPct val="100000"/>
              </a:lnSpc>
              <a:spcBef>
                <a:spcPts val="0"/>
              </a:spcBef>
              <a:spcAft>
                <a:spcPts val="0"/>
              </a:spcAft>
              <a:buSzPts val="2400"/>
              <a:buChar char="●"/>
              <a:defRPr/>
            </a:lvl4pPr>
            <a:lvl5pPr marL="2286000" lvl="4" indent="-381000" algn="ctr">
              <a:lnSpc>
                <a:spcPct val="100000"/>
              </a:lnSpc>
              <a:spcBef>
                <a:spcPts val="0"/>
              </a:spcBef>
              <a:spcAft>
                <a:spcPts val="0"/>
              </a:spcAft>
              <a:buSzPts val="2400"/>
              <a:buChar char="○"/>
              <a:defRPr/>
            </a:lvl5pPr>
            <a:lvl6pPr marL="2743200" lvl="5" indent="-381000" algn="ctr">
              <a:lnSpc>
                <a:spcPct val="100000"/>
              </a:lnSpc>
              <a:spcBef>
                <a:spcPts val="0"/>
              </a:spcBef>
              <a:spcAft>
                <a:spcPts val="0"/>
              </a:spcAft>
              <a:buSzPts val="2400"/>
              <a:buChar char="■"/>
              <a:defRPr/>
            </a:lvl6pPr>
            <a:lvl7pPr marL="3200400" lvl="6" indent="-381000" algn="ctr">
              <a:lnSpc>
                <a:spcPct val="100000"/>
              </a:lnSpc>
              <a:spcBef>
                <a:spcPts val="0"/>
              </a:spcBef>
              <a:spcAft>
                <a:spcPts val="0"/>
              </a:spcAft>
              <a:buSzPts val="2400"/>
              <a:buChar char="●"/>
              <a:defRPr/>
            </a:lvl7pPr>
            <a:lvl8pPr marL="3657600" lvl="7" indent="-381000" algn="ctr">
              <a:lnSpc>
                <a:spcPct val="100000"/>
              </a:lnSpc>
              <a:spcBef>
                <a:spcPts val="0"/>
              </a:spcBef>
              <a:spcAft>
                <a:spcPts val="0"/>
              </a:spcAft>
              <a:buSzPts val="2400"/>
              <a:buChar char="○"/>
              <a:defRPr/>
            </a:lvl8pPr>
            <a:lvl9pPr marL="4114800" lvl="8" indent="-381000" algn="ctr">
              <a:lnSpc>
                <a:spcPct val="100000"/>
              </a:lnSpc>
              <a:spcBef>
                <a:spcPts val="0"/>
              </a:spcBef>
              <a:spcAft>
                <a:spcPts val="0"/>
              </a:spcAft>
              <a:buSzPts val="2400"/>
              <a:buChar char="■"/>
              <a:defRPr/>
            </a:lvl9pPr>
          </a:lstStyle>
          <a:p>
            <a:endParaRPr/>
          </a:p>
        </p:txBody>
      </p:sp>
      <p:sp>
        <p:nvSpPr>
          <p:cNvPr id="268" name="Google Shape;268;p18"/>
          <p:cNvSpPr txBox="1"/>
          <p:nvPr/>
        </p:nvSpPr>
        <p:spPr>
          <a:xfrm>
            <a:off x="3593400" y="781369"/>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 sz="9600" b="0" i="0" u="none" strike="noStrike" cap="none">
                <a:solidFill>
                  <a:srgbClr val="FFFFFF"/>
                </a:solidFill>
                <a:latin typeface="Nixie One"/>
                <a:ea typeface="Nixie One"/>
                <a:cs typeface="Nixie One"/>
                <a:sym typeface="Nixie One"/>
              </a:rPr>
              <a:t>“</a:t>
            </a:r>
            <a:endParaRPr sz="9600" b="0" i="0" u="none" strike="noStrike" cap="none">
              <a:solidFill>
                <a:srgbClr val="FFFFFF"/>
              </a:solidFill>
              <a:latin typeface="Nixie One"/>
              <a:ea typeface="Nixie One"/>
              <a:cs typeface="Nixie One"/>
              <a:sym typeface="Nixie One"/>
            </a:endParaRPr>
          </a:p>
        </p:txBody>
      </p:sp>
      <p:sp>
        <p:nvSpPr>
          <p:cNvPr id="269" name="Google Shape;269;p18"/>
          <p:cNvSpPr/>
          <p:nvPr/>
        </p:nvSpPr>
        <p:spPr>
          <a:xfrm>
            <a:off x="229225" y="2988350"/>
            <a:ext cx="802800" cy="803100"/>
          </a:xfrm>
          <a:prstGeom prst="ellipse">
            <a:avLst/>
          </a:prstGeom>
          <a:solidFill>
            <a:srgbClr val="ED4A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8"/>
          <p:cNvSpPr/>
          <p:nvPr/>
        </p:nvSpPr>
        <p:spPr>
          <a:xfrm>
            <a:off x="-442225" y="3999900"/>
            <a:ext cx="1695900" cy="1695900"/>
          </a:xfrm>
          <a:prstGeom prst="donut">
            <a:avLst>
              <a:gd name="adj" fmla="val 10084"/>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8"/>
          <p:cNvSpPr/>
          <p:nvPr/>
        </p:nvSpPr>
        <p:spPr>
          <a:xfrm>
            <a:off x="1334025" y="-231725"/>
            <a:ext cx="1666800" cy="1666800"/>
          </a:xfrm>
          <a:prstGeom prst="ellipse">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8"/>
          <p:cNvSpPr/>
          <p:nvPr/>
        </p:nvSpPr>
        <p:spPr>
          <a:xfrm>
            <a:off x="550525" y="710300"/>
            <a:ext cx="481500" cy="481800"/>
          </a:xfrm>
          <a:prstGeom prst="donut">
            <a:avLst>
              <a:gd name="adj" fmla="val 37274"/>
            </a:avLst>
          </a:prstGeom>
          <a:solidFill>
            <a:srgbClr val="65BB48">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8"/>
          <p:cNvSpPr/>
          <p:nvPr/>
        </p:nvSpPr>
        <p:spPr>
          <a:xfrm>
            <a:off x="1032025" y="3791450"/>
            <a:ext cx="304800" cy="304800"/>
          </a:xfrm>
          <a:prstGeom prst="ellipse">
            <a:avLst/>
          </a:prstGeom>
          <a:solidFill>
            <a:srgbClr val="E8004C">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8"/>
          <p:cNvSpPr/>
          <p:nvPr/>
        </p:nvSpPr>
        <p:spPr>
          <a:xfrm>
            <a:off x="1217050" y="1311325"/>
            <a:ext cx="304800" cy="304800"/>
          </a:xfrm>
          <a:prstGeom prst="ellipse">
            <a:avLst/>
          </a:prstGeom>
          <a:solidFill>
            <a:srgbClr val="00ACC3">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8"/>
          <p:cNvSpPr/>
          <p:nvPr/>
        </p:nvSpPr>
        <p:spPr>
          <a:xfrm>
            <a:off x="7744475" y="1473300"/>
            <a:ext cx="1048500" cy="1048500"/>
          </a:xfrm>
          <a:prstGeom prst="ellipse">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8"/>
          <p:cNvSpPr/>
          <p:nvPr/>
        </p:nvSpPr>
        <p:spPr>
          <a:xfrm>
            <a:off x="8050675" y="2042175"/>
            <a:ext cx="1520100" cy="1520100"/>
          </a:xfrm>
          <a:prstGeom prst="donut">
            <a:avLst>
              <a:gd name="adj" fmla="val 5022"/>
            </a:avLst>
          </a:prstGeom>
          <a:solidFill>
            <a:srgbClr val="ED4A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8"/>
          <p:cNvSpPr/>
          <p:nvPr/>
        </p:nvSpPr>
        <p:spPr>
          <a:xfrm>
            <a:off x="7969775" y="3713850"/>
            <a:ext cx="597900" cy="598200"/>
          </a:xfrm>
          <a:prstGeom prst="donut">
            <a:avLst>
              <a:gd name="adj" fmla="val 43984"/>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8"/>
          <p:cNvSpPr/>
          <p:nvPr/>
        </p:nvSpPr>
        <p:spPr>
          <a:xfrm>
            <a:off x="8608775" y="1192100"/>
            <a:ext cx="184200" cy="184200"/>
          </a:xfrm>
          <a:prstGeom prst="ellipse">
            <a:avLst/>
          </a:prstGeom>
          <a:solidFill>
            <a:srgbClr val="E8004C">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8"/>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80"/>
        <p:cNvGrpSpPr/>
        <p:nvPr/>
      </p:nvGrpSpPr>
      <p:grpSpPr>
        <a:xfrm>
          <a:off x="0" y="0"/>
          <a:ext cx="0" cy="0"/>
          <a:chOff x="0" y="0"/>
          <a:chExt cx="0" cy="0"/>
        </a:xfrm>
      </p:grpSpPr>
      <p:sp>
        <p:nvSpPr>
          <p:cNvPr id="281" name="Google Shape;281;p19"/>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9"/>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83" name="Google Shape;283;p19"/>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SzPts val="2400"/>
              <a:buChar char="◎"/>
              <a:defRPr sz="2400"/>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sz="2400"/>
            </a:lvl4pPr>
            <a:lvl5pPr marL="2286000" lvl="4" indent="-381000" algn="l">
              <a:lnSpc>
                <a:spcPct val="100000"/>
              </a:lnSpc>
              <a:spcBef>
                <a:spcPts val="0"/>
              </a:spcBef>
              <a:spcAft>
                <a:spcPts val="0"/>
              </a:spcAft>
              <a:buSzPts val="2400"/>
              <a:buChar char="○"/>
              <a:defRPr sz="2400"/>
            </a:lvl5pPr>
            <a:lvl6pPr marL="2743200" lvl="5" indent="-381000" algn="l">
              <a:lnSpc>
                <a:spcPct val="100000"/>
              </a:lnSpc>
              <a:spcBef>
                <a:spcPts val="0"/>
              </a:spcBef>
              <a:spcAft>
                <a:spcPts val="0"/>
              </a:spcAft>
              <a:buSzPts val="2400"/>
              <a:buChar char="■"/>
              <a:defRPr sz="2400"/>
            </a:lvl6pPr>
            <a:lvl7pPr marL="3200400" lvl="6" indent="-381000" algn="l">
              <a:lnSpc>
                <a:spcPct val="100000"/>
              </a:lnSpc>
              <a:spcBef>
                <a:spcPts val="0"/>
              </a:spcBef>
              <a:spcAft>
                <a:spcPts val="0"/>
              </a:spcAft>
              <a:buSzPts val="2400"/>
              <a:buChar char="●"/>
              <a:defRPr sz="2400"/>
            </a:lvl7pPr>
            <a:lvl8pPr marL="3657600" lvl="7" indent="-381000" algn="l">
              <a:lnSpc>
                <a:spcPct val="100000"/>
              </a:lnSpc>
              <a:spcBef>
                <a:spcPts val="0"/>
              </a:spcBef>
              <a:spcAft>
                <a:spcPts val="0"/>
              </a:spcAft>
              <a:buSzPts val="2400"/>
              <a:buChar char="○"/>
              <a:defRPr sz="2400"/>
            </a:lvl8pPr>
            <a:lvl9pPr marL="4114800" lvl="8" indent="-381000" algn="l">
              <a:lnSpc>
                <a:spcPct val="100000"/>
              </a:lnSpc>
              <a:spcBef>
                <a:spcPts val="0"/>
              </a:spcBef>
              <a:spcAft>
                <a:spcPts val="0"/>
              </a:spcAft>
              <a:buSzPts val="2400"/>
              <a:buChar char="■"/>
              <a:defRPr sz="2400"/>
            </a:lvl9pPr>
          </a:lstStyle>
          <a:p>
            <a:endParaRPr/>
          </a:p>
        </p:txBody>
      </p:sp>
      <p:sp>
        <p:nvSpPr>
          <p:cNvPr id="284" name="Google Shape;284;p19"/>
          <p:cNvSpPr/>
          <p:nvPr/>
        </p:nvSpPr>
        <p:spPr>
          <a:xfrm>
            <a:off x="259925" y="-206300"/>
            <a:ext cx="2347200" cy="2347200"/>
          </a:xfrm>
          <a:prstGeom prst="donut">
            <a:avLst>
              <a:gd name="adj" fmla="val 29778"/>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9"/>
          <p:cNvSpPr/>
          <p:nvPr/>
        </p:nvSpPr>
        <p:spPr>
          <a:xfrm>
            <a:off x="-152925" y="1360050"/>
            <a:ext cx="978600" cy="978600"/>
          </a:xfrm>
          <a:prstGeom prst="ellipse">
            <a:avLst/>
          </a:prstGeom>
          <a:solidFill>
            <a:srgbClr val="ED4A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9"/>
          <p:cNvSpPr/>
          <p:nvPr/>
        </p:nvSpPr>
        <p:spPr>
          <a:xfrm>
            <a:off x="2339600" y="243625"/>
            <a:ext cx="657600" cy="657600"/>
          </a:xfrm>
          <a:prstGeom prst="ellipse">
            <a:avLst/>
          </a:prstGeom>
          <a:solidFill>
            <a:srgbClr val="00ACC3">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9"/>
          <p:cNvSpPr/>
          <p:nvPr/>
        </p:nvSpPr>
        <p:spPr>
          <a:xfrm>
            <a:off x="788725" y="2338650"/>
            <a:ext cx="811200" cy="811200"/>
          </a:xfrm>
          <a:prstGeom prst="donut">
            <a:avLst>
              <a:gd name="adj" fmla="val 22275"/>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9"/>
          <p:cNvSpPr/>
          <p:nvPr/>
        </p:nvSpPr>
        <p:spPr>
          <a:xfrm>
            <a:off x="153675" y="4149950"/>
            <a:ext cx="1207800" cy="1207800"/>
          </a:xfrm>
          <a:prstGeom prst="ellipse">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9"/>
          <p:cNvSpPr/>
          <p:nvPr/>
        </p:nvSpPr>
        <p:spPr>
          <a:xfrm>
            <a:off x="1315800" y="3860975"/>
            <a:ext cx="550500" cy="550500"/>
          </a:xfrm>
          <a:prstGeom prst="donut">
            <a:avLst>
              <a:gd name="adj" fmla="val 42915"/>
            </a:avLst>
          </a:prstGeom>
          <a:solidFill>
            <a:srgbClr val="65BB48">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9"/>
          <p:cNvSpPr/>
          <p:nvPr/>
        </p:nvSpPr>
        <p:spPr>
          <a:xfrm>
            <a:off x="438575" y="2993025"/>
            <a:ext cx="304800" cy="304800"/>
          </a:xfrm>
          <a:prstGeom prst="ellipse">
            <a:avLst/>
          </a:prstGeom>
          <a:solidFill>
            <a:srgbClr val="E8004C">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9"/>
          <p:cNvSpPr/>
          <p:nvPr/>
        </p:nvSpPr>
        <p:spPr>
          <a:xfrm>
            <a:off x="7744850" y="420475"/>
            <a:ext cx="550500" cy="550500"/>
          </a:xfrm>
          <a:prstGeom prst="ellipse">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9"/>
          <p:cNvSpPr/>
          <p:nvPr/>
        </p:nvSpPr>
        <p:spPr>
          <a:xfrm>
            <a:off x="8839500" y="1019775"/>
            <a:ext cx="397500" cy="397500"/>
          </a:xfrm>
          <a:prstGeom prst="ellipse">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9"/>
          <p:cNvSpPr/>
          <p:nvPr/>
        </p:nvSpPr>
        <p:spPr>
          <a:xfrm>
            <a:off x="8295350" y="-321125"/>
            <a:ext cx="741600" cy="741600"/>
          </a:xfrm>
          <a:prstGeom prst="donut">
            <a:avLst>
              <a:gd name="adj" fmla="val 31897"/>
            </a:avLst>
          </a:prstGeom>
          <a:solidFill>
            <a:srgbClr val="00ACC3">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9"/>
          <p:cNvSpPr/>
          <p:nvPr/>
        </p:nvSpPr>
        <p:spPr>
          <a:xfrm>
            <a:off x="8651500" y="1616325"/>
            <a:ext cx="188100" cy="188100"/>
          </a:xfrm>
          <a:prstGeom prst="ellipse">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9"/>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9"/>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9"/>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00" name="Google Shape;300;p20"/>
          <p:cNvSpPr txBox="1">
            <a:spLocks noGrp="1"/>
          </p:cNvSpPr>
          <p:nvPr>
            <p:ph type="body" idx="1"/>
          </p:nvPr>
        </p:nvSpPr>
        <p:spPr>
          <a:xfrm>
            <a:off x="2935875" y="1550150"/>
            <a:ext cx="2560500" cy="33759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301" name="Google Shape;301;p20"/>
          <p:cNvSpPr txBox="1">
            <a:spLocks noGrp="1"/>
          </p:cNvSpPr>
          <p:nvPr>
            <p:ph type="body" idx="2"/>
          </p:nvPr>
        </p:nvSpPr>
        <p:spPr>
          <a:xfrm>
            <a:off x="5650849" y="1550150"/>
            <a:ext cx="2560500" cy="33759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302" name="Google Shape;302;p20"/>
          <p:cNvSpPr/>
          <p:nvPr/>
        </p:nvSpPr>
        <p:spPr>
          <a:xfrm>
            <a:off x="-358950" y="2194400"/>
            <a:ext cx="2347200" cy="2347200"/>
          </a:xfrm>
          <a:prstGeom prst="donut">
            <a:avLst>
              <a:gd name="adj" fmla="val 36789"/>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20"/>
          <p:cNvSpPr/>
          <p:nvPr/>
        </p:nvSpPr>
        <p:spPr>
          <a:xfrm>
            <a:off x="198450" y="-321125"/>
            <a:ext cx="978600" cy="9786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0"/>
          <p:cNvSpPr/>
          <p:nvPr/>
        </p:nvSpPr>
        <p:spPr>
          <a:xfrm>
            <a:off x="198450" y="420475"/>
            <a:ext cx="657600" cy="657600"/>
          </a:xfrm>
          <a:prstGeom prst="ellipse">
            <a:avLst/>
          </a:prstGeom>
          <a:solidFill>
            <a:srgbClr val="ED4A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20"/>
          <p:cNvSpPr/>
          <p:nvPr/>
        </p:nvSpPr>
        <p:spPr>
          <a:xfrm>
            <a:off x="1177051" y="657475"/>
            <a:ext cx="846900" cy="846900"/>
          </a:xfrm>
          <a:prstGeom prst="donut">
            <a:avLst>
              <a:gd name="adj" fmla="val 22275"/>
            </a:avLst>
          </a:prstGeom>
          <a:solidFill>
            <a:srgbClr val="00ACC3">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0"/>
          <p:cNvSpPr/>
          <p:nvPr/>
        </p:nvSpPr>
        <p:spPr>
          <a:xfrm>
            <a:off x="887650" y="4142300"/>
            <a:ext cx="1207800" cy="1207800"/>
          </a:xfrm>
          <a:prstGeom prst="ellipse">
            <a:avLst/>
          </a:prstGeom>
          <a:solidFill>
            <a:srgbClr val="65BB48">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0"/>
          <p:cNvSpPr/>
          <p:nvPr/>
        </p:nvSpPr>
        <p:spPr>
          <a:xfrm>
            <a:off x="153675" y="4799600"/>
            <a:ext cx="550500" cy="550500"/>
          </a:xfrm>
          <a:prstGeom prst="donut">
            <a:avLst>
              <a:gd name="adj" fmla="val 18606"/>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0"/>
          <p:cNvSpPr/>
          <p:nvPr/>
        </p:nvSpPr>
        <p:spPr>
          <a:xfrm>
            <a:off x="1172525" y="1696950"/>
            <a:ext cx="304800" cy="304800"/>
          </a:xfrm>
          <a:prstGeom prst="ellipse">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0"/>
          <p:cNvSpPr/>
          <p:nvPr/>
        </p:nvSpPr>
        <p:spPr>
          <a:xfrm>
            <a:off x="7844250" y="619275"/>
            <a:ext cx="550500" cy="550500"/>
          </a:xfrm>
          <a:prstGeom prst="ellipse">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0"/>
          <p:cNvSpPr/>
          <p:nvPr/>
        </p:nvSpPr>
        <p:spPr>
          <a:xfrm>
            <a:off x="7515500" y="-72500"/>
            <a:ext cx="397500" cy="397500"/>
          </a:xfrm>
          <a:prstGeom prst="donut">
            <a:avLst>
              <a:gd name="adj" fmla="val 30568"/>
            </a:avLst>
          </a:prstGeom>
          <a:solidFill>
            <a:srgbClr val="65BB48">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0"/>
          <p:cNvSpPr/>
          <p:nvPr/>
        </p:nvSpPr>
        <p:spPr>
          <a:xfrm>
            <a:off x="8651500" y="1030850"/>
            <a:ext cx="304800" cy="304800"/>
          </a:xfrm>
          <a:prstGeom prst="ellipse">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20"/>
          <p:cNvSpPr/>
          <p:nvPr/>
        </p:nvSpPr>
        <p:spPr>
          <a:xfrm>
            <a:off x="8097900" y="167450"/>
            <a:ext cx="741600" cy="741600"/>
          </a:xfrm>
          <a:prstGeom prst="donut">
            <a:avLst>
              <a:gd name="adj" fmla="val 8064"/>
            </a:avLst>
          </a:prstGeom>
          <a:solidFill>
            <a:srgbClr val="00ACC3">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20"/>
          <p:cNvSpPr/>
          <p:nvPr/>
        </p:nvSpPr>
        <p:spPr>
          <a:xfrm>
            <a:off x="8394750" y="1504375"/>
            <a:ext cx="188100" cy="188100"/>
          </a:xfrm>
          <a:prstGeom prst="ellipse">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20"/>
          <p:cNvSpPr/>
          <p:nvPr/>
        </p:nvSpPr>
        <p:spPr>
          <a:xfrm>
            <a:off x="-205625" y="2347725"/>
            <a:ext cx="2040600" cy="2040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0"/>
          <p:cNvSpPr/>
          <p:nvPr/>
        </p:nvSpPr>
        <p:spPr>
          <a:xfrm>
            <a:off x="305125" y="-214450"/>
            <a:ext cx="765300" cy="765300"/>
          </a:xfrm>
          <a:prstGeom prst="ellipse">
            <a:avLst/>
          </a:prstGeom>
          <a:solidFill>
            <a:srgbClr val="E8004C">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20"/>
          <p:cNvSpPr/>
          <p:nvPr/>
        </p:nvSpPr>
        <p:spPr>
          <a:xfrm>
            <a:off x="8532600" y="911950"/>
            <a:ext cx="542700" cy="5427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20"/>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18"/>
        <p:cNvGrpSpPr/>
        <p:nvPr/>
      </p:nvGrpSpPr>
      <p:grpSpPr>
        <a:xfrm>
          <a:off x="0" y="0"/>
          <a:ext cx="0" cy="0"/>
          <a:chOff x="0" y="0"/>
          <a:chExt cx="0" cy="0"/>
        </a:xfrm>
      </p:grpSpPr>
      <p:sp>
        <p:nvSpPr>
          <p:cNvPr id="319" name="Google Shape;319;p21"/>
          <p:cNvSpPr/>
          <p:nvPr/>
        </p:nvSpPr>
        <p:spPr>
          <a:xfrm>
            <a:off x="8638525" y="14726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2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21" name="Google Shape;321;p21"/>
          <p:cNvSpPr txBox="1">
            <a:spLocks noGrp="1"/>
          </p:cNvSpPr>
          <p:nvPr>
            <p:ph type="body" idx="1"/>
          </p:nvPr>
        </p:nvSpPr>
        <p:spPr>
          <a:xfrm>
            <a:off x="2935875" y="1550150"/>
            <a:ext cx="1700400" cy="33756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322" name="Google Shape;322;p21"/>
          <p:cNvSpPr txBox="1">
            <a:spLocks noGrp="1"/>
          </p:cNvSpPr>
          <p:nvPr>
            <p:ph type="body" idx="2"/>
          </p:nvPr>
        </p:nvSpPr>
        <p:spPr>
          <a:xfrm>
            <a:off x="4723373" y="1550150"/>
            <a:ext cx="1700400" cy="33756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323" name="Google Shape;323;p21"/>
          <p:cNvSpPr txBox="1">
            <a:spLocks noGrp="1"/>
          </p:cNvSpPr>
          <p:nvPr>
            <p:ph type="body" idx="3"/>
          </p:nvPr>
        </p:nvSpPr>
        <p:spPr>
          <a:xfrm>
            <a:off x="6510871" y="1550150"/>
            <a:ext cx="1700400" cy="33756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324" name="Google Shape;324;p21"/>
          <p:cNvSpPr/>
          <p:nvPr/>
        </p:nvSpPr>
        <p:spPr>
          <a:xfrm>
            <a:off x="1016475" y="2981600"/>
            <a:ext cx="440400" cy="440400"/>
          </a:xfrm>
          <a:prstGeom prst="ellipse">
            <a:avLst/>
          </a:prstGeom>
          <a:solidFill>
            <a:srgbClr val="65BB48">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1"/>
          <p:cNvSpPr/>
          <p:nvPr/>
        </p:nvSpPr>
        <p:spPr>
          <a:xfrm>
            <a:off x="-68725" y="3346150"/>
            <a:ext cx="819600" cy="819600"/>
          </a:xfrm>
          <a:prstGeom prst="ellipse">
            <a:avLst/>
          </a:prstGeom>
          <a:noFill/>
          <a:ln w="9525" cap="flat" cmpd="sng">
            <a:solidFill>
              <a:srgbClr val="00D1C6"/>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1"/>
          <p:cNvSpPr/>
          <p:nvPr/>
        </p:nvSpPr>
        <p:spPr>
          <a:xfrm>
            <a:off x="1361475" y="140725"/>
            <a:ext cx="862800" cy="863400"/>
          </a:xfrm>
          <a:prstGeom prst="donut">
            <a:avLst>
              <a:gd name="adj" fmla="val 43200"/>
            </a:avLst>
          </a:prstGeom>
          <a:solidFill>
            <a:srgbClr val="E8004C">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1"/>
          <p:cNvSpPr/>
          <p:nvPr/>
        </p:nvSpPr>
        <p:spPr>
          <a:xfrm>
            <a:off x="1438125" y="3422000"/>
            <a:ext cx="1062000" cy="1062000"/>
          </a:xfrm>
          <a:prstGeom prst="donut">
            <a:avLst>
              <a:gd name="adj" fmla="val 9905"/>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21"/>
          <p:cNvSpPr/>
          <p:nvPr/>
        </p:nvSpPr>
        <p:spPr>
          <a:xfrm>
            <a:off x="2059425" y="1112475"/>
            <a:ext cx="304800" cy="304800"/>
          </a:xfrm>
          <a:prstGeom prst="ellipse">
            <a:avLst/>
          </a:prstGeom>
          <a:solidFill>
            <a:srgbClr val="ED4A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1"/>
          <p:cNvSpPr/>
          <p:nvPr/>
        </p:nvSpPr>
        <p:spPr>
          <a:xfrm>
            <a:off x="8723500" y="270225"/>
            <a:ext cx="550500" cy="550500"/>
          </a:xfrm>
          <a:prstGeom prst="ellipse">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21"/>
          <p:cNvSpPr/>
          <p:nvPr/>
        </p:nvSpPr>
        <p:spPr>
          <a:xfrm>
            <a:off x="8546800" y="608625"/>
            <a:ext cx="397500" cy="397500"/>
          </a:xfrm>
          <a:prstGeom prst="donut">
            <a:avLst>
              <a:gd name="adj" fmla="val 8754"/>
            </a:avLst>
          </a:prstGeom>
          <a:solidFill>
            <a:srgbClr val="65BB48">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1"/>
          <p:cNvSpPr/>
          <p:nvPr/>
        </p:nvSpPr>
        <p:spPr>
          <a:xfrm>
            <a:off x="8211275" y="1152650"/>
            <a:ext cx="397500" cy="397500"/>
          </a:xfrm>
          <a:prstGeom prst="ellipse">
            <a:avLst/>
          </a:prstGeom>
          <a:solidFill>
            <a:srgbClr val="ED4A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21"/>
          <p:cNvSpPr/>
          <p:nvPr/>
        </p:nvSpPr>
        <p:spPr>
          <a:xfrm>
            <a:off x="7599600" y="-275250"/>
            <a:ext cx="741600" cy="741600"/>
          </a:xfrm>
          <a:prstGeom prst="donut">
            <a:avLst>
              <a:gd name="adj" fmla="val 39163"/>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1"/>
          <p:cNvSpPr/>
          <p:nvPr/>
        </p:nvSpPr>
        <p:spPr>
          <a:xfrm>
            <a:off x="9033775" y="1867850"/>
            <a:ext cx="188100" cy="188100"/>
          </a:xfrm>
          <a:prstGeom prst="ellipse">
            <a:avLst/>
          </a:prstGeom>
          <a:solidFill>
            <a:srgbClr val="E8004C">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1"/>
          <p:cNvSpPr/>
          <p:nvPr/>
        </p:nvSpPr>
        <p:spPr>
          <a:xfrm>
            <a:off x="-480225" y="243625"/>
            <a:ext cx="2347200" cy="2347200"/>
          </a:xfrm>
          <a:prstGeom prst="donut">
            <a:avLst>
              <a:gd name="adj" fmla="val 21094"/>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1"/>
          <p:cNvSpPr/>
          <p:nvPr/>
        </p:nvSpPr>
        <p:spPr>
          <a:xfrm>
            <a:off x="1016475" y="4091700"/>
            <a:ext cx="1207800" cy="1207800"/>
          </a:xfrm>
          <a:prstGeom prst="ellipse">
            <a:avLst/>
          </a:prstGeom>
          <a:solidFill>
            <a:srgbClr val="00ACC3">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1"/>
          <p:cNvSpPr/>
          <p:nvPr/>
        </p:nvSpPr>
        <p:spPr>
          <a:xfrm>
            <a:off x="204075" y="927925"/>
            <a:ext cx="978600" cy="9786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6"/>
        <p:cNvGrpSpPr/>
        <p:nvPr/>
      </p:nvGrpSpPr>
      <p:grpSpPr>
        <a:xfrm>
          <a:off x="0" y="0"/>
          <a:ext cx="0" cy="0"/>
          <a:chOff x="0" y="0"/>
          <a:chExt cx="0" cy="0"/>
        </a:xfrm>
      </p:grpSpPr>
      <p:sp>
        <p:nvSpPr>
          <p:cNvPr id="27" name="Google Shape;27;p3"/>
          <p:cNvSpPr/>
          <p:nvPr/>
        </p:nvSpPr>
        <p:spPr>
          <a:xfrm>
            <a:off x="3058200" y="-2954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a:spLocks noGrp="1"/>
          </p:cNvSpPr>
          <p:nvPr>
            <p:ph type="ctrTitle"/>
          </p:nvPr>
        </p:nvSpPr>
        <p:spPr>
          <a:xfrm>
            <a:off x="1773750" y="2421550"/>
            <a:ext cx="55965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9" name="Google Shape;29;p3"/>
          <p:cNvSpPr txBox="1">
            <a:spLocks noGrp="1"/>
          </p:cNvSpPr>
          <p:nvPr>
            <p:ph type="subTitle" idx="1"/>
          </p:nvPr>
        </p:nvSpPr>
        <p:spPr>
          <a:xfrm>
            <a:off x="1773750" y="3449654"/>
            <a:ext cx="55965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3000" b="1">
                <a:solidFill>
                  <a:srgbClr val="A1BECC"/>
                </a:solidFill>
              </a:defRPr>
            </a:lvl2pPr>
            <a:lvl3pPr lvl="2" algn="ctr" rtl="0">
              <a:spcBef>
                <a:spcPts val="0"/>
              </a:spcBef>
              <a:spcAft>
                <a:spcPts val="0"/>
              </a:spcAft>
              <a:buClr>
                <a:srgbClr val="A1BECC"/>
              </a:buClr>
              <a:buSzPts val="3000"/>
              <a:buNone/>
              <a:defRPr sz="3000" b="1">
                <a:solidFill>
                  <a:srgbClr val="A1BECC"/>
                </a:solidFill>
              </a:defRPr>
            </a:lvl3pPr>
            <a:lvl4pPr lvl="3" algn="ctr" rtl="0">
              <a:spcBef>
                <a:spcPts val="0"/>
              </a:spcBef>
              <a:spcAft>
                <a:spcPts val="0"/>
              </a:spcAft>
              <a:buClr>
                <a:srgbClr val="A1BECC"/>
              </a:buClr>
              <a:buSzPts val="3000"/>
              <a:buNone/>
              <a:defRPr sz="3000" b="1">
                <a:solidFill>
                  <a:srgbClr val="A1BECC"/>
                </a:solidFill>
              </a:defRPr>
            </a:lvl4pPr>
            <a:lvl5pPr lvl="4" algn="ctr" rtl="0">
              <a:spcBef>
                <a:spcPts val="0"/>
              </a:spcBef>
              <a:spcAft>
                <a:spcPts val="0"/>
              </a:spcAft>
              <a:buClr>
                <a:srgbClr val="A1BECC"/>
              </a:buClr>
              <a:buSzPts val="3000"/>
              <a:buNone/>
              <a:defRPr sz="3000" b="1">
                <a:solidFill>
                  <a:srgbClr val="A1BECC"/>
                </a:solidFill>
              </a:defRPr>
            </a:lvl5pPr>
            <a:lvl6pPr lvl="5" algn="ctr" rtl="0">
              <a:spcBef>
                <a:spcPts val="0"/>
              </a:spcBef>
              <a:spcAft>
                <a:spcPts val="0"/>
              </a:spcAft>
              <a:buClr>
                <a:srgbClr val="A1BECC"/>
              </a:buClr>
              <a:buSzPts val="3000"/>
              <a:buNone/>
              <a:defRPr sz="3000" b="1">
                <a:solidFill>
                  <a:srgbClr val="A1BECC"/>
                </a:solidFill>
              </a:defRPr>
            </a:lvl6pPr>
            <a:lvl7pPr lvl="6" algn="ctr" rtl="0">
              <a:spcBef>
                <a:spcPts val="0"/>
              </a:spcBef>
              <a:spcAft>
                <a:spcPts val="0"/>
              </a:spcAft>
              <a:buClr>
                <a:srgbClr val="A1BECC"/>
              </a:buClr>
              <a:buSzPts val="3000"/>
              <a:buNone/>
              <a:defRPr sz="3000" b="1">
                <a:solidFill>
                  <a:srgbClr val="A1BECC"/>
                </a:solidFill>
              </a:defRPr>
            </a:lvl7pPr>
            <a:lvl8pPr lvl="7" algn="ctr" rtl="0">
              <a:spcBef>
                <a:spcPts val="0"/>
              </a:spcBef>
              <a:spcAft>
                <a:spcPts val="0"/>
              </a:spcAft>
              <a:buClr>
                <a:srgbClr val="A1BECC"/>
              </a:buClr>
              <a:buSzPts val="3000"/>
              <a:buNone/>
              <a:defRPr sz="3000" b="1">
                <a:solidFill>
                  <a:srgbClr val="A1BECC"/>
                </a:solidFill>
              </a:defRPr>
            </a:lvl8pPr>
            <a:lvl9pPr lvl="8" algn="ctr" rtl="0">
              <a:spcBef>
                <a:spcPts val="0"/>
              </a:spcBef>
              <a:spcAft>
                <a:spcPts val="0"/>
              </a:spcAft>
              <a:buClr>
                <a:srgbClr val="A1BECC"/>
              </a:buClr>
              <a:buSzPts val="3000"/>
              <a:buNone/>
              <a:defRPr sz="3000" b="1">
                <a:solidFill>
                  <a:srgbClr val="A1BECC"/>
                </a:solidFill>
              </a:defRPr>
            </a:lvl9pPr>
          </a:lstStyle>
          <a:p>
            <a:endParaRPr/>
          </a:p>
        </p:txBody>
      </p:sp>
      <p:sp>
        <p:nvSpPr>
          <p:cNvPr id="30" name="Google Shape;30;p3"/>
          <p:cNvSpPr/>
          <p:nvPr/>
        </p:nvSpPr>
        <p:spPr>
          <a:xfrm>
            <a:off x="1414538" y="3988225"/>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7630150" y="2469625"/>
            <a:ext cx="2347200" cy="2347200"/>
          </a:xfrm>
          <a:prstGeom prst="donut">
            <a:avLst>
              <a:gd name="adj" fmla="val 29778"/>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76550" y="1139200"/>
            <a:ext cx="978600" cy="978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7240275" y="4662700"/>
            <a:ext cx="657600" cy="6576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31175" y="-571700"/>
            <a:ext cx="2284200" cy="2284200"/>
          </a:xfrm>
          <a:prstGeom prst="donut">
            <a:avLst>
              <a:gd name="adj" fmla="val 11909"/>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7507625" y="917475"/>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065925" y="-295450"/>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417200" y="20526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80500" y="4023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46046" y="3365546"/>
            <a:ext cx="456000" cy="456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7072325" y="4494725"/>
            <a:ext cx="993600" cy="9933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370250" y="780100"/>
            <a:ext cx="932400" cy="9324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80500" y="3300000"/>
            <a:ext cx="586800" cy="5868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7733375" y="467300"/>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98175" y="-204700"/>
            <a:ext cx="1550100" cy="15501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8"/>
        <p:cNvGrpSpPr/>
        <p:nvPr/>
      </p:nvGrpSpPr>
      <p:grpSpPr>
        <a:xfrm>
          <a:off x="0" y="0"/>
          <a:ext cx="0" cy="0"/>
          <a:chOff x="0" y="0"/>
          <a:chExt cx="0" cy="0"/>
        </a:xfrm>
      </p:grpSpPr>
      <p:sp>
        <p:nvSpPr>
          <p:cNvPr id="339" name="Google Shape;339;p22"/>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40" name="Google Shape;340;p22"/>
          <p:cNvSpPr/>
          <p:nvPr/>
        </p:nvSpPr>
        <p:spPr>
          <a:xfrm>
            <a:off x="1280688" y="3669150"/>
            <a:ext cx="206100" cy="206100"/>
          </a:xfrm>
          <a:prstGeom prst="ellipse">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22"/>
          <p:cNvSpPr/>
          <p:nvPr/>
        </p:nvSpPr>
        <p:spPr>
          <a:xfrm>
            <a:off x="180500" y="4023250"/>
            <a:ext cx="1370700" cy="1370700"/>
          </a:xfrm>
          <a:prstGeom prst="ellipse">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2"/>
          <p:cNvSpPr/>
          <p:nvPr/>
        </p:nvSpPr>
        <p:spPr>
          <a:xfrm>
            <a:off x="246046" y="3213146"/>
            <a:ext cx="456000" cy="456000"/>
          </a:xfrm>
          <a:prstGeom prst="ellipse">
            <a:avLst/>
          </a:prstGeom>
          <a:solidFill>
            <a:srgbClr val="65BB48">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2"/>
          <p:cNvSpPr/>
          <p:nvPr/>
        </p:nvSpPr>
        <p:spPr>
          <a:xfrm>
            <a:off x="71500" y="3038600"/>
            <a:ext cx="804900" cy="8049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22"/>
          <p:cNvSpPr/>
          <p:nvPr/>
        </p:nvSpPr>
        <p:spPr>
          <a:xfrm>
            <a:off x="1280700" y="1608475"/>
            <a:ext cx="1043400" cy="1044000"/>
          </a:xfrm>
          <a:prstGeom prst="donut">
            <a:avLst>
              <a:gd name="adj" fmla="val 43200"/>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22"/>
          <p:cNvSpPr/>
          <p:nvPr/>
        </p:nvSpPr>
        <p:spPr>
          <a:xfrm>
            <a:off x="1640475" y="-201875"/>
            <a:ext cx="750300" cy="750300"/>
          </a:xfrm>
          <a:prstGeom prst="ellipse">
            <a:avLst/>
          </a:prstGeom>
          <a:solidFill>
            <a:srgbClr val="ED4A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2"/>
          <p:cNvSpPr/>
          <p:nvPr/>
        </p:nvSpPr>
        <p:spPr>
          <a:xfrm>
            <a:off x="-480225" y="243625"/>
            <a:ext cx="2347200" cy="2347200"/>
          </a:xfrm>
          <a:prstGeom prst="donut">
            <a:avLst>
              <a:gd name="adj" fmla="val 6129"/>
            </a:avLst>
          </a:prstGeom>
          <a:solidFill>
            <a:srgbClr val="E8004C">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22"/>
          <p:cNvSpPr/>
          <p:nvPr/>
        </p:nvSpPr>
        <p:spPr>
          <a:xfrm>
            <a:off x="-222975" y="500875"/>
            <a:ext cx="1832700" cy="1832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22"/>
          <p:cNvSpPr/>
          <p:nvPr/>
        </p:nvSpPr>
        <p:spPr>
          <a:xfrm>
            <a:off x="1280700" y="3950125"/>
            <a:ext cx="750300" cy="750300"/>
          </a:xfrm>
          <a:prstGeom prst="ellipse">
            <a:avLst/>
          </a:prstGeom>
          <a:solidFill>
            <a:srgbClr val="00ACC3">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2"/>
          <p:cNvSpPr/>
          <p:nvPr/>
        </p:nvSpPr>
        <p:spPr>
          <a:xfrm>
            <a:off x="7913000" y="600225"/>
            <a:ext cx="550500" cy="550500"/>
          </a:xfrm>
          <a:prstGeom prst="ellipse">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2"/>
          <p:cNvSpPr/>
          <p:nvPr/>
        </p:nvSpPr>
        <p:spPr>
          <a:xfrm>
            <a:off x="8703400" y="1608475"/>
            <a:ext cx="287100" cy="287100"/>
          </a:xfrm>
          <a:prstGeom prst="donut">
            <a:avLst>
              <a:gd name="adj" fmla="val 18608"/>
            </a:avLst>
          </a:prstGeom>
          <a:solidFill>
            <a:srgbClr val="ED4A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2"/>
          <p:cNvSpPr/>
          <p:nvPr/>
        </p:nvSpPr>
        <p:spPr>
          <a:xfrm>
            <a:off x="8809377" y="886439"/>
            <a:ext cx="416400" cy="416400"/>
          </a:xfrm>
          <a:prstGeom prst="ellipse">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2"/>
          <p:cNvSpPr/>
          <p:nvPr/>
        </p:nvSpPr>
        <p:spPr>
          <a:xfrm>
            <a:off x="8118000" y="-244550"/>
            <a:ext cx="741600" cy="741600"/>
          </a:xfrm>
          <a:prstGeom prst="donut">
            <a:avLst>
              <a:gd name="adj" fmla="val 37879"/>
            </a:avLst>
          </a:prstGeom>
          <a:solidFill>
            <a:srgbClr val="00ACC3">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2"/>
          <p:cNvSpPr/>
          <p:nvPr/>
        </p:nvSpPr>
        <p:spPr>
          <a:xfrm>
            <a:off x="7813725" y="312775"/>
            <a:ext cx="188100" cy="188100"/>
          </a:xfrm>
          <a:prstGeom prst="ellipse">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2"/>
          <p:cNvSpPr/>
          <p:nvPr/>
        </p:nvSpPr>
        <p:spPr>
          <a:xfrm>
            <a:off x="8646900" y="723963"/>
            <a:ext cx="741600" cy="7416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2"/>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6"/>
        <p:cNvGrpSpPr/>
        <p:nvPr/>
      </p:nvGrpSpPr>
      <p:grpSpPr>
        <a:xfrm>
          <a:off x="0" y="0"/>
          <a:ext cx="0" cy="0"/>
          <a:chOff x="0" y="0"/>
          <a:chExt cx="0" cy="0"/>
        </a:xfrm>
      </p:grpSpPr>
      <p:sp>
        <p:nvSpPr>
          <p:cNvPr id="357" name="Google Shape;357;p23"/>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23"/>
          <p:cNvSpPr txBox="1">
            <a:spLocks noGrp="1"/>
          </p:cNvSpPr>
          <p:nvPr>
            <p:ph type="body" idx="1"/>
          </p:nvPr>
        </p:nvSpPr>
        <p:spPr>
          <a:xfrm>
            <a:off x="1246225" y="4177700"/>
            <a:ext cx="6651600" cy="5196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600"/>
              <a:buNone/>
              <a:defRPr sz="1600"/>
            </a:lvl1pPr>
          </a:lstStyle>
          <a:p>
            <a:endParaRPr/>
          </a:p>
        </p:txBody>
      </p:sp>
      <p:sp>
        <p:nvSpPr>
          <p:cNvPr id="359" name="Google Shape;359;p23"/>
          <p:cNvSpPr/>
          <p:nvPr/>
        </p:nvSpPr>
        <p:spPr>
          <a:xfrm rot="10800000">
            <a:off x="8705950" y="3777263"/>
            <a:ext cx="617400" cy="617400"/>
          </a:xfrm>
          <a:prstGeom prst="ellipse">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3"/>
          <p:cNvSpPr/>
          <p:nvPr/>
        </p:nvSpPr>
        <p:spPr>
          <a:xfrm rot="10800000">
            <a:off x="608750" y="841361"/>
            <a:ext cx="515400" cy="515400"/>
          </a:xfrm>
          <a:prstGeom prst="donut">
            <a:avLst>
              <a:gd name="adj" fmla="val 18608"/>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3"/>
          <p:cNvSpPr/>
          <p:nvPr/>
        </p:nvSpPr>
        <p:spPr>
          <a:xfrm rot="10800000">
            <a:off x="8195021" y="4553300"/>
            <a:ext cx="831600" cy="831600"/>
          </a:xfrm>
          <a:prstGeom prst="donut">
            <a:avLst>
              <a:gd name="adj" fmla="val 37879"/>
            </a:avLst>
          </a:prstGeom>
          <a:solidFill>
            <a:srgbClr val="00ACC3">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23"/>
          <p:cNvSpPr/>
          <p:nvPr/>
        </p:nvSpPr>
        <p:spPr>
          <a:xfrm rot="10800000">
            <a:off x="8458384" y="4183763"/>
            <a:ext cx="210900" cy="210900"/>
          </a:xfrm>
          <a:prstGeom prst="ellipse">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23"/>
          <p:cNvSpPr/>
          <p:nvPr/>
        </p:nvSpPr>
        <p:spPr>
          <a:xfrm rot="10800000">
            <a:off x="-153147" y="-444547"/>
            <a:ext cx="1128300" cy="1128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23"/>
          <p:cNvSpPr/>
          <p:nvPr/>
        </p:nvSpPr>
        <p:spPr>
          <a:xfrm rot="10800000">
            <a:off x="8012016" y="133391"/>
            <a:ext cx="434700" cy="434700"/>
          </a:xfrm>
          <a:prstGeom prst="donut">
            <a:avLst>
              <a:gd name="adj" fmla="val 8754"/>
            </a:avLst>
          </a:prstGeom>
          <a:solidFill>
            <a:srgbClr val="65BB48">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3"/>
          <p:cNvSpPr/>
          <p:nvPr/>
        </p:nvSpPr>
        <p:spPr>
          <a:xfrm rot="10800000">
            <a:off x="-73577" y="841500"/>
            <a:ext cx="330900" cy="330900"/>
          </a:xfrm>
          <a:prstGeom prst="ellipse">
            <a:avLst/>
          </a:prstGeom>
          <a:solidFill>
            <a:srgbClr val="ED4A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3"/>
          <p:cNvSpPr/>
          <p:nvPr/>
        </p:nvSpPr>
        <p:spPr>
          <a:xfrm rot="10800000">
            <a:off x="8512150" y="133404"/>
            <a:ext cx="811200" cy="811200"/>
          </a:xfrm>
          <a:prstGeom prst="donut">
            <a:avLst>
              <a:gd name="adj" fmla="val 39163"/>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23"/>
          <p:cNvSpPr/>
          <p:nvPr/>
        </p:nvSpPr>
        <p:spPr>
          <a:xfrm rot="10800000">
            <a:off x="117998" y="-173402"/>
            <a:ext cx="586200" cy="586200"/>
          </a:xfrm>
          <a:prstGeom prst="ellipse">
            <a:avLst/>
          </a:prstGeom>
          <a:solidFill>
            <a:srgbClr val="E8004C">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23"/>
          <p:cNvSpPr/>
          <p:nvPr/>
        </p:nvSpPr>
        <p:spPr>
          <a:xfrm rot="10800000">
            <a:off x="748825" y="4695050"/>
            <a:ext cx="345000" cy="345000"/>
          </a:xfrm>
          <a:prstGeom prst="donut">
            <a:avLst>
              <a:gd name="adj" fmla="val 30568"/>
            </a:avLst>
          </a:prstGeom>
          <a:solidFill>
            <a:srgbClr val="65BB48">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23"/>
          <p:cNvSpPr/>
          <p:nvPr/>
        </p:nvSpPr>
        <p:spPr>
          <a:xfrm rot="10800000">
            <a:off x="-107786" y="4259033"/>
            <a:ext cx="663000" cy="663000"/>
          </a:xfrm>
          <a:prstGeom prst="ellipse">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23"/>
          <p:cNvSpPr/>
          <p:nvPr/>
        </p:nvSpPr>
        <p:spPr>
          <a:xfrm rot="10800000">
            <a:off x="-316662" y="3443534"/>
            <a:ext cx="506100" cy="506100"/>
          </a:xfrm>
          <a:prstGeom prst="ellipse">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3"/>
          <p:cNvSpPr/>
          <p:nvPr/>
        </p:nvSpPr>
        <p:spPr>
          <a:xfrm rot="10800000">
            <a:off x="-226170" y="4140650"/>
            <a:ext cx="899400" cy="899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23"/>
          <p:cNvSpPr/>
          <p:nvPr/>
        </p:nvSpPr>
        <p:spPr>
          <a:xfrm rot="10800000">
            <a:off x="8700641" y="1100250"/>
            <a:ext cx="333300" cy="333300"/>
          </a:xfrm>
          <a:prstGeom prst="ellipse">
            <a:avLst/>
          </a:prstGeom>
          <a:solidFill>
            <a:srgbClr val="00D1C6">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23"/>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374"/>
        <p:cNvGrpSpPr/>
        <p:nvPr/>
      </p:nvGrpSpPr>
      <p:grpSpPr>
        <a:xfrm>
          <a:off x="0" y="0"/>
          <a:ext cx="0" cy="0"/>
          <a:chOff x="0" y="0"/>
          <a:chExt cx="0" cy="0"/>
        </a:xfrm>
      </p:grpSpPr>
      <p:sp>
        <p:nvSpPr>
          <p:cNvPr id="375" name="Google Shape;375;p24"/>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24"/>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6"/>
        <p:cNvGrpSpPr/>
        <p:nvPr/>
      </p:nvGrpSpPr>
      <p:grpSpPr>
        <a:xfrm>
          <a:off x="0" y="0"/>
          <a:ext cx="0" cy="0"/>
          <a:chOff x="0" y="0"/>
          <a:chExt cx="0" cy="0"/>
        </a:xfrm>
      </p:grpSpPr>
      <p:sp>
        <p:nvSpPr>
          <p:cNvPr id="47" name="Google Shape;47;p4"/>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334450" y="4139625"/>
            <a:ext cx="424800" cy="42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308288" y="-1078650"/>
            <a:ext cx="2347200" cy="2347200"/>
          </a:xfrm>
          <a:prstGeom prst="donut">
            <a:avLst>
              <a:gd name="adj" fmla="val 17100"/>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047750" y="805125"/>
            <a:ext cx="1048500" cy="10485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txBox="1">
            <a:spLocks noGrp="1"/>
          </p:cNvSpPr>
          <p:nvPr>
            <p:ph type="body" idx="1"/>
          </p:nvPr>
        </p:nvSpPr>
        <p:spPr>
          <a:xfrm>
            <a:off x="1880850" y="1920300"/>
            <a:ext cx="5382300" cy="20796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52" name="Google Shape;52;p4"/>
          <p:cNvSpPr txBox="1"/>
          <p:nvPr/>
        </p:nvSpPr>
        <p:spPr>
          <a:xfrm>
            <a:off x="3593400" y="781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FFFFF"/>
                </a:solidFill>
                <a:latin typeface="Nixie One"/>
                <a:ea typeface="Nixie One"/>
                <a:cs typeface="Nixie One"/>
                <a:sym typeface="Nixie One"/>
              </a:rPr>
              <a:t>“</a:t>
            </a:r>
            <a:endParaRPr sz="9600">
              <a:solidFill>
                <a:srgbClr val="FFFFFF"/>
              </a:solidFill>
              <a:latin typeface="Nixie One"/>
              <a:ea typeface="Nixie One"/>
              <a:cs typeface="Nixie One"/>
              <a:sym typeface="Nixie One"/>
            </a:endParaRPr>
          </a:p>
        </p:txBody>
      </p:sp>
      <p:sp>
        <p:nvSpPr>
          <p:cNvPr id="53" name="Google Shape;53;p4"/>
          <p:cNvSpPr/>
          <p:nvPr/>
        </p:nvSpPr>
        <p:spPr>
          <a:xfrm>
            <a:off x="229225" y="2988350"/>
            <a:ext cx="802800" cy="803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442225" y="3999900"/>
            <a:ext cx="1695900" cy="1695900"/>
          </a:xfrm>
          <a:prstGeom prst="donut">
            <a:avLst>
              <a:gd name="adj" fmla="val 10084"/>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1334025" y="-231725"/>
            <a:ext cx="1666800" cy="1666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50525" y="710300"/>
            <a:ext cx="481500" cy="481800"/>
          </a:xfrm>
          <a:prstGeom prst="donut">
            <a:avLst>
              <a:gd name="adj" fmla="val 3727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1032025" y="37914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1217050" y="1311325"/>
            <a:ext cx="304800" cy="304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7744475" y="1473300"/>
            <a:ext cx="1048500" cy="1048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050675" y="2042175"/>
            <a:ext cx="1520100" cy="1520100"/>
          </a:xfrm>
          <a:prstGeom prst="donut">
            <a:avLst>
              <a:gd name="adj" fmla="val 5022"/>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7969775" y="3713850"/>
            <a:ext cx="597900" cy="598200"/>
          </a:xfrm>
          <a:prstGeom prst="donut">
            <a:avLst>
              <a:gd name="adj" fmla="val 43984"/>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8608775" y="1192100"/>
            <a:ext cx="184200" cy="1842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 column + image">
  <p:cSld name="TITLE_AND_BODY_1">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5" name="Google Shape;85;p6"/>
          <p:cNvSpPr/>
          <p:nvPr/>
        </p:nvSpPr>
        <p:spPr>
          <a:xfrm>
            <a:off x="580275" y="751950"/>
            <a:ext cx="3639600" cy="3639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95650" y="-356450"/>
            <a:ext cx="1057800" cy="105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2836600" y="179825"/>
            <a:ext cx="978600" cy="978600"/>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5975" y="3692750"/>
            <a:ext cx="1019400" cy="10194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1485375" y="4559750"/>
            <a:ext cx="361500" cy="361500"/>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2364800" y="346950"/>
            <a:ext cx="274200" cy="2739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72600" y="-533400"/>
            <a:ext cx="1411800" cy="1411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899000" y="242225"/>
            <a:ext cx="853800" cy="853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061150" y="142950"/>
            <a:ext cx="538500" cy="5382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2935875"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8" name="Google Shape;98;p7"/>
          <p:cNvSpPr txBox="1">
            <a:spLocks noGrp="1"/>
          </p:cNvSpPr>
          <p:nvPr>
            <p:ph type="body" idx="2"/>
          </p:nvPr>
        </p:nvSpPr>
        <p:spPr>
          <a:xfrm>
            <a:off x="5650849"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9" name="Google Shape;99;p7"/>
          <p:cNvSpPr/>
          <p:nvPr/>
        </p:nvSpPr>
        <p:spPr>
          <a:xfrm>
            <a:off x="-358950" y="2194400"/>
            <a:ext cx="2347200" cy="2347200"/>
          </a:xfrm>
          <a:prstGeom prst="donut">
            <a:avLst>
              <a:gd name="adj" fmla="val 36789"/>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198450" y="-321125"/>
            <a:ext cx="978600" cy="9786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98450" y="420475"/>
            <a:ext cx="657600" cy="657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1177051" y="657475"/>
            <a:ext cx="846900" cy="846900"/>
          </a:xfrm>
          <a:prstGeom prst="donut">
            <a:avLst>
              <a:gd name="adj" fmla="val 22275"/>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87650" y="4142300"/>
            <a:ext cx="1207800" cy="12078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153675" y="4799600"/>
            <a:ext cx="550500" cy="550500"/>
          </a:xfrm>
          <a:prstGeom prst="donut">
            <a:avLst>
              <a:gd name="adj" fmla="val 18606"/>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1172525" y="1696950"/>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7844250" y="6192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7515500" y="-72500"/>
            <a:ext cx="397500" cy="3975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8651500" y="1030850"/>
            <a:ext cx="304800" cy="304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8097900" y="167450"/>
            <a:ext cx="741600" cy="741600"/>
          </a:xfrm>
          <a:prstGeom prst="donut">
            <a:avLst>
              <a:gd name="adj" fmla="val 8064"/>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8394750" y="15043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05625" y="2347725"/>
            <a:ext cx="2040600" cy="2040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05125" y="-214450"/>
            <a:ext cx="765300" cy="7653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8532600" y="911950"/>
            <a:ext cx="542700" cy="5427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5"/>
        <p:cNvGrpSpPr/>
        <p:nvPr/>
      </p:nvGrpSpPr>
      <p:grpSpPr>
        <a:xfrm>
          <a:off x="0" y="0"/>
          <a:ext cx="0" cy="0"/>
          <a:chOff x="0" y="0"/>
          <a:chExt cx="0" cy="0"/>
        </a:xfrm>
      </p:grpSpPr>
      <p:sp>
        <p:nvSpPr>
          <p:cNvPr id="116" name="Google Shape;116;p8"/>
          <p:cNvSpPr/>
          <p:nvPr/>
        </p:nvSpPr>
        <p:spPr>
          <a:xfrm>
            <a:off x="8638525" y="14726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2935875"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19" name="Google Shape;119;p8"/>
          <p:cNvSpPr txBox="1">
            <a:spLocks noGrp="1"/>
          </p:cNvSpPr>
          <p:nvPr>
            <p:ph type="body" idx="2"/>
          </p:nvPr>
        </p:nvSpPr>
        <p:spPr>
          <a:xfrm>
            <a:off x="4723373"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0" name="Google Shape;120;p8"/>
          <p:cNvSpPr txBox="1">
            <a:spLocks noGrp="1"/>
          </p:cNvSpPr>
          <p:nvPr>
            <p:ph type="body" idx="3"/>
          </p:nvPr>
        </p:nvSpPr>
        <p:spPr>
          <a:xfrm>
            <a:off x="6510871"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1" name="Google Shape;121;p8"/>
          <p:cNvSpPr/>
          <p:nvPr/>
        </p:nvSpPr>
        <p:spPr>
          <a:xfrm>
            <a:off x="1016475" y="2981600"/>
            <a:ext cx="440400" cy="4404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68725" y="3346150"/>
            <a:ext cx="819600" cy="819600"/>
          </a:xfrm>
          <a:prstGeom prst="ellipse">
            <a:avLst/>
          </a:prstGeom>
          <a:noFill/>
          <a:ln w="9525" cap="flat" cmpd="sng">
            <a:solidFill>
              <a:srgbClr val="00D1C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361475" y="140725"/>
            <a:ext cx="862800" cy="863400"/>
          </a:xfrm>
          <a:prstGeom prst="donut">
            <a:avLst>
              <a:gd name="adj" fmla="val 43200"/>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438125" y="3422000"/>
            <a:ext cx="1062000" cy="1062000"/>
          </a:xfrm>
          <a:prstGeom prst="donut">
            <a:avLst>
              <a:gd name="adj" fmla="val 990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059425" y="1112475"/>
            <a:ext cx="304800" cy="304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8723500" y="27022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8546800" y="608625"/>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8211275" y="1152650"/>
            <a:ext cx="397500" cy="3975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7599600" y="-27525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9033775" y="1867850"/>
            <a:ext cx="188100" cy="1881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480225" y="243625"/>
            <a:ext cx="2347200" cy="2347200"/>
          </a:xfrm>
          <a:prstGeom prst="donut">
            <a:avLst>
              <a:gd name="adj" fmla="val 21094"/>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1016475" y="4091700"/>
            <a:ext cx="1207800" cy="120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204075" y="927925"/>
            <a:ext cx="978600" cy="9786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280688" y="366915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180500" y="4023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246046" y="3213146"/>
            <a:ext cx="456000" cy="456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71500" y="3038600"/>
            <a:ext cx="804900" cy="8049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1280700" y="1608475"/>
            <a:ext cx="1043400" cy="1044000"/>
          </a:xfrm>
          <a:prstGeom prst="donut">
            <a:avLst>
              <a:gd name="adj" fmla="val 43200"/>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1640475" y="-201875"/>
            <a:ext cx="750300" cy="7503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480225" y="243625"/>
            <a:ext cx="2347200" cy="2347200"/>
          </a:xfrm>
          <a:prstGeom prst="donut">
            <a:avLst>
              <a:gd name="adj" fmla="val 6129"/>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222975" y="500875"/>
            <a:ext cx="1832700" cy="1832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1280700" y="3950125"/>
            <a:ext cx="750300" cy="7503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7913000" y="60022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8703400" y="1608475"/>
            <a:ext cx="287100" cy="287100"/>
          </a:xfrm>
          <a:prstGeom prst="donut">
            <a:avLst>
              <a:gd name="adj" fmla="val 18608"/>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8809377" y="886439"/>
            <a:ext cx="416400" cy="4164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8118000" y="-244550"/>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7813725" y="3127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8646900" y="723963"/>
            <a:ext cx="741600" cy="7416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3"/>
        <p:cNvGrpSpPr/>
        <p:nvPr/>
      </p:nvGrpSpPr>
      <p:grpSpPr>
        <a:xfrm>
          <a:off x="0" y="0"/>
          <a:ext cx="0" cy="0"/>
          <a:chOff x="0" y="0"/>
          <a:chExt cx="0" cy="0"/>
        </a:xfrm>
      </p:grpSpPr>
      <p:sp>
        <p:nvSpPr>
          <p:cNvPr id="154" name="Google Shape;154;p10"/>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0"/>
          <p:cNvSpPr txBox="1">
            <a:spLocks noGrp="1"/>
          </p:cNvSpPr>
          <p:nvPr>
            <p:ph type="body" idx="1"/>
          </p:nvPr>
        </p:nvSpPr>
        <p:spPr>
          <a:xfrm>
            <a:off x="1246225" y="4177700"/>
            <a:ext cx="6651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600"/>
              <a:buNone/>
              <a:defRPr sz="1600"/>
            </a:lvl1pPr>
          </a:lstStyle>
          <a:p>
            <a:endParaRPr/>
          </a:p>
        </p:txBody>
      </p:sp>
      <p:sp>
        <p:nvSpPr>
          <p:cNvPr id="156" name="Google Shape;156;p10"/>
          <p:cNvSpPr/>
          <p:nvPr/>
        </p:nvSpPr>
        <p:spPr>
          <a:xfrm rot="10800000">
            <a:off x="8705950" y="3777263"/>
            <a:ext cx="617400" cy="6174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0"/>
          <p:cNvSpPr/>
          <p:nvPr/>
        </p:nvSpPr>
        <p:spPr>
          <a:xfrm rot="10800000">
            <a:off x="608750" y="841361"/>
            <a:ext cx="515400" cy="5154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rot="10800000">
            <a:off x="8195021" y="4553300"/>
            <a:ext cx="831600" cy="83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rot="10800000">
            <a:off x="8458384" y="4183763"/>
            <a:ext cx="210900" cy="2109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0"/>
          <p:cNvSpPr/>
          <p:nvPr/>
        </p:nvSpPr>
        <p:spPr>
          <a:xfrm rot="10800000">
            <a:off x="-153147" y="-444547"/>
            <a:ext cx="1128300" cy="1128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0"/>
          <p:cNvSpPr/>
          <p:nvPr/>
        </p:nvSpPr>
        <p:spPr>
          <a:xfrm rot="10800000">
            <a:off x="8012016" y="133391"/>
            <a:ext cx="434700" cy="4347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rot="10800000">
            <a:off x="-73577" y="841500"/>
            <a:ext cx="330900" cy="3309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p:nvPr/>
        </p:nvSpPr>
        <p:spPr>
          <a:xfrm rot="10800000">
            <a:off x="8512150" y="133404"/>
            <a:ext cx="811200" cy="8112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rot="10800000">
            <a:off x="117998" y="-173402"/>
            <a:ext cx="586200" cy="5862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rot="10800000">
            <a:off x="748825" y="4695050"/>
            <a:ext cx="345000" cy="3450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rot="10800000">
            <a:off x="-107786" y="4259033"/>
            <a:ext cx="663000" cy="6630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rot="10800000">
            <a:off x="-316662" y="3443534"/>
            <a:ext cx="506100" cy="506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rot="10800000">
            <a:off x="-226170" y="4140650"/>
            <a:ext cx="899400" cy="899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rot="10800000">
            <a:off x="8700641" y="1100250"/>
            <a:ext cx="333300" cy="3333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191"/>
        <p:cNvGrpSpPr/>
        <p:nvPr/>
      </p:nvGrpSpPr>
      <p:grpSpPr>
        <a:xfrm>
          <a:off x="0" y="0"/>
          <a:ext cx="0" cy="0"/>
          <a:chOff x="0" y="0"/>
          <a:chExt cx="0" cy="0"/>
        </a:xfrm>
      </p:grpSpPr>
      <p:sp>
        <p:nvSpPr>
          <p:cNvPr id="192" name="Google Shape;192;p13"/>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endParaRPr/>
          </a:p>
        </p:txBody>
      </p:sp>
      <p:sp>
        <p:nvSpPr>
          <p:cNvPr id="193" name="Google Shape;193;p13"/>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1pPr>
            <a:lvl2pPr marL="914400" marR="0" lvl="1"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2pPr>
            <a:lvl3pPr marL="1371600" marR="0" lvl="2"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3pPr>
            <a:lvl4pPr marL="1828800" marR="0" lvl="3"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4pPr>
            <a:lvl5pPr marL="2286000" marR="0" lvl="4"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5pPr>
            <a:lvl6pPr marL="2743200" marR="0" lvl="5"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6pPr>
            <a:lvl7pPr marL="3200400" marR="0" lvl="6"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7pPr>
            <a:lvl8pPr marL="3657600" marR="0" lvl="7"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8pPr>
            <a:lvl9pPr marL="4114800" marR="0" lvl="8"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9pPr>
          </a:lstStyle>
          <a:p>
            <a:endParaRPr/>
          </a:p>
        </p:txBody>
      </p:sp>
      <p:sp>
        <p:nvSpPr>
          <p:cNvPr id="194" name="Google Shape;194;p13"/>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www.centervention.com/social-emotional-learning-activities/" TargetMode="External"/><Relationship Id="rId7" Type="http://schemas.openxmlformats.org/officeDocument/2006/relationships/hyperlink" Target="https://www.youtube.com/watch?v=0VwfgBV_muc&amp;feature=youtu.be&amp;fbclid=IwAR34caDCye4LKqY9ISZgnlsNuRpZ9E1F_FoYmY7Ge6vTL0zKhkYagPBtcLs"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hyperlink" Target="https://pureedgeinc.org/wp-content/uploads/2020/08/08.10.20-FINAL-NJ-Session-2.pdf" TargetMode="External"/><Relationship Id="rId5" Type="http://schemas.openxmlformats.org/officeDocument/2006/relationships/hyperlink" Target="https://www.orange.k12.nj.us/Page/25578" TargetMode="External"/><Relationship Id="rId4" Type="http://schemas.openxmlformats.org/officeDocument/2006/relationships/hyperlink" Target="https://proudtobeprimary.com/social-emotional-activities-distance-learning-at-hom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9C035-E427-4316-8AFB-21792FC6CEB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a:t>
            </a:fld>
            <a:endParaRPr lang="en"/>
          </a:p>
        </p:txBody>
      </p:sp>
      <p:pic>
        <p:nvPicPr>
          <p:cNvPr id="4" name="Picture 3" descr="A close up of a device&#10;&#10;Description automatically generated">
            <a:extLst>
              <a:ext uri="{FF2B5EF4-FFF2-40B4-BE49-F238E27FC236}">
                <a16:creationId xmlns:a16="http://schemas.microsoft.com/office/drawing/2014/main" id="{0EEBF6A9-15DB-4F75-9A66-F9FFD58A21D7}"/>
              </a:ext>
            </a:extLst>
          </p:cNvPr>
          <p:cNvPicPr>
            <a:picLocks noChangeAspect="1"/>
          </p:cNvPicPr>
          <p:nvPr/>
        </p:nvPicPr>
        <p:blipFill>
          <a:blip r:embed="rId2"/>
          <a:stretch>
            <a:fillRect/>
          </a:stretch>
        </p:blipFill>
        <p:spPr>
          <a:xfrm>
            <a:off x="1429636" y="207914"/>
            <a:ext cx="6438457" cy="4543711"/>
          </a:xfrm>
          <a:prstGeom prst="rect">
            <a:avLst/>
          </a:prstGeom>
        </p:spPr>
      </p:pic>
    </p:spTree>
    <p:extLst>
      <p:ext uri="{BB962C8B-B14F-4D97-AF65-F5344CB8AC3E}">
        <p14:creationId xmlns:p14="http://schemas.microsoft.com/office/powerpoint/2010/main" val="32614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6"/>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pPr marL="0" lvl="0" indent="0" algn="ctr" rtl="0">
                <a:spcBef>
                  <a:spcPts val="0"/>
                </a:spcBef>
                <a:spcAft>
                  <a:spcPts val="0"/>
                </a:spcAft>
                <a:buClr>
                  <a:srgbClr val="000000"/>
                </a:buClr>
                <a:buSzPts val="1200"/>
                <a:buFont typeface="Arial"/>
                <a:buNone/>
              </a:pPr>
              <a:t>10</a:t>
            </a:fld>
            <a:endParaRPr/>
          </a:p>
        </p:txBody>
      </p:sp>
      <p:sp>
        <p:nvSpPr>
          <p:cNvPr id="457" name="Google Shape;457;p36"/>
          <p:cNvSpPr txBox="1"/>
          <p:nvPr/>
        </p:nvSpPr>
        <p:spPr>
          <a:xfrm>
            <a:off x="935673" y="161775"/>
            <a:ext cx="7083300" cy="630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400" b="1" dirty="0">
                <a:solidFill>
                  <a:srgbClr val="4A4A4A"/>
                </a:solidFill>
              </a:rPr>
              <a:t>Mindfulness:</a:t>
            </a:r>
            <a:endParaRPr dirty="0"/>
          </a:p>
          <a:p>
            <a:pPr marL="0" marR="0" lvl="0" indent="0" algn="just" rtl="0">
              <a:lnSpc>
                <a:spcPct val="100000"/>
              </a:lnSpc>
              <a:spcBef>
                <a:spcPts val="0"/>
              </a:spcBef>
              <a:spcAft>
                <a:spcPts val="0"/>
              </a:spcAft>
              <a:buNone/>
            </a:pPr>
            <a:endParaRPr lang="en" sz="2400" b="1" dirty="0">
              <a:solidFill>
                <a:srgbClr val="4A4A4A"/>
              </a:solidFill>
            </a:endParaRPr>
          </a:p>
          <a:p>
            <a:pPr marL="285750" marR="0" lvl="0" indent="-285750" algn="just" rtl="0">
              <a:lnSpc>
                <a:spcPct val="100000"/>
              </a:lnSpc>
              <a:spcBef>
                <a:spcPts val="0"/>
              </a:spcBef>
              <a:spcAft>
                <a:spcPts val="0"/>
              </a:spcAft>
              <a:buFont typeface="Arial" panose="020B0604020202020204" pitchFamily="34" charset="0"/>
              <a:buChar char="•"/>
            </a:pPr>
            <a:r>
              <a:rPr lang="en" sz="1600" dirty="0">
                <a:solidFill>
                  <a:srgbClr val="333333"/>
                </a:solidFill>
              </a:rPr>
              <a:t> the ability to notice what is happening, when it is happening</a:t>
            </a:r>
          </a:p>
          <a:p>
            <a:pPr marL="285750" marR="0" lvl="0" indent="-285750" algn="just" rtl="0">
              <a:lnSpc>
                <a:spcPct val="100000"/>
              </a:lnSpc>
              <a:spcBef>
                <a:spcPts val="0"/>
              </a:spcBef>
              <a:spcAft>
                <a:spcPts val="0"/>
              </a:spcAft>
              <a:buFont typeface="Arial" panose="020B0604020202020204" pitchFamily="34" charset="0"/>
              <a:buChar char="•"/>
            </a:pPr>
            <a:r>
              <a:rPr lang="en" sz="1600" dirty="0">
                <a:solidFill>
                  <a:srgbClr val="333333"/>
                </a:solidFill>
              </a:rPr>
              <a:t> being aware of one's own self</a:t>
            </a:r>
          </a:p>
          <a:p>
            <a:pPr marL="285750" marR="0" lvl="0" indent="-285750" algn="just" rtl="0">
              <a:lnSpc>
                <a:spcPct val="100000"/>
              </a:lnSpc>
              <a:spcBef>
                <a:spcPts val="0"/>
              </a:spcBef>
              <a:spcAft>
                <a:spcPts val="0"/>
              </a:spcAft>
              <a:buFont typeface="Arial" panose="020B0604020202020204" pitchFamily="34" charset="0"/>
              <a:buChar char="•"/>
            </a:pPr>
            <a:r>
              <a:rPr lang="en" sz="1600" dirty="0">
                <a:solidFill>
                  <a:srgbClr val="333333"/>
                </a:solidFill>
              </a:rPr>
              <a:t> being able to manage one's feelings and emotions. </a:t>
            </a:r>
          </a:p>
          <a:p>
            <a:pPr marL="285750" marR="0" lvl="0" indent="-285750" algn="just" rtl="0">
              <a:lnSpc>
                <a:spcPct val="100000"/>
              </a:lnSpc>
              <a:spcBef>
                <a:spcPts val="0"/>
              </a:spcBef>
              <a:spcAft>
                <a:spcPts val="0"/>
              </a:spcAft>
              <a:buFont typeface="Arial" panose="020B0604020202020204" pitchFamily="34" charset="0"/>
              <a:buChar char="•"/>
            </a:pPr>
            <a:r>
              <a:rPr lang="en" sz="1600" dirty="0">
                <a:solidFill>
                  <a:srgbClr val="333333"/>
                </a:solidFill>
              </a:rPr>
              <a:t> Taking time each day to understand your feelings and emotions is essential in setting yourself up for a successful day</a:t>
            </a:r>
          </a:p>
          <a:p>
            <a:pPr marL="285750" marR="0" lvl="0" indent="-285750" algn="just" rtl="0">
              <a:lnSpc>
                <a:spcPct val="100000"/>
              </a:lnSpc>
              <a:spcBef>
                <a:spcPts val="0"/>
              </a:spcBef>
              <a:spcAft>
                <a:spcPts val="0"/>
              </a:spcAft>
              <a:buFont typeface="Arial" panose="020B0604020202020204" pitchFamily="34" charset="0"/>
              <a:buChar char="•"/>
            </a:pPr>
            <a:r>
              <a:rPr lang="en" sz="1600" dirty="0">
                <a:solidFill>
                  <a:srgbClr val="333333"/>
                </a:solidFill>
              </a:rPr>
              <a:t> Using self-care practices daily will help you be mindful of your feelings, emotions, and social and emotional needs. </a:t>
            </a:r>
          </a:p>
          <a:p>
            <a:pPr marR="0" lvl="0" algn="just" rtl="0">
              <a:lnSpc>
                <a:spcPct val="100000"/>
              </a:lnSpc>
              <a:spcBef>
                <a:spcPts val="0"/>
              </a:spcBef>
              <a:spcAft>
                <a:spcPts val="0"/>
              </a:spcAft>
            </a:pPr>
            <a:r>
              <a:rPr lang="en" sz="1600" dirty="0">
                <a:solidFill>
                  <a:srgbClr val="333333"/>
                </a:solidFill>
              </a:rPr>
              <a:t>Benefits:</a:t>
            </a:r>
          </a:p>
          <a:p>
            <a:pPr marL="285750" marR="0" lvl="0" indent="-285750" algn="just" rtl="0">
              <a:lnSpc>
                <a:spcPct val="100000"/>
              </a:lnSpc>
              <a:spcBef>
                <a:spcPts val="0"/>
              </a:spcBef>
              <a:spcAft>
                <a:spcPts val="0"/>
              </a:spcAft>
              <a:buFont typeface="Arial" panose="020B0604020202020204" pitchFamily="34" charset="0"/>
              <a:buChar char="•"/>
            </a:pPr>
            <a:r>
              <a:rPr lang="en-US" sz="1600" dirty="0">
                <a:solidFill>
                  <a:srgbClr val="333333"/>
                </a:solidFill>
              </a:rPr>
              <a:t>Build attention</a:t>
            </a:r>
          </a:p>
          <a:p>
            <a:pPr marL="0" marR="0" lvl="0" indent="0" algn="just" rtl="0">
              <a:lnSpc>
                <a:spcPct val="100000"/>
              </a:lnSpc>
              <a:spcBef>
                <a:spcPts val="0"/>
              </a:spcBef>
              <a:spcAft>
                <a:spcPts val="0"/>
              </a:spcAft>
              <a:buNone/>
            </a:pPr>
            <a:r>
              <a:rPr lang="en-US" sz="1600" dirty="0">
                <a:solidFill>
                  <a:srgbClr val="333333"/>
                </a:solidFill>
              </a:rPr>
              <a:t>•    Improve focus</a:t>
            </a:r>
          </a:p>
          <a:p>
            <a:pPr marL="0" marR="0" lvl="0" indent="0" algn="just" rtl="0">
              <a:lnSpc>
                <a:spcPct val="100000"/>
              </a:lnSpc>
              <a:spcBef>
                <a:spcPts val="0"/>
              </a:spcBef>
              <a:spcAft>
                <a:spcPts val="0"/>
              </a:spcAft>
              <a:buNone/>
            </a:pPr>
            <a:r>
              <a:rPr lang="en-US" sz="1600" dirty="0">
                <a:solidFill>
                  <a:srgbClr val="333333"/>
                </a:solidFill>
              </a:rPr>
              <a:t>•    Manage stress </a:t>
            </a:r>
            <a:endParaRPr dirty="0"/>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333333"/>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333333"/>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333333"/>
              </a:solidFill>
              <a:latin typeface="Arial"/>
              <a:ea typeface="Arial"/>
              <a:cs typeface="Arial"/>
              <a:sym typeface="Arial"/>
            </a:endParaRPr>
          </a:p>
          <a:p>
            <a:r>
              <a:rPr lang="en-US" sz="1400" dirty="0">
                <a:solidFill>
                  <a:srgbClr val="333333"/>
                </a:solidFill>
              </a:rPr>
              <a:t>can be used for your students and their families as well to help them become in-tune with themselves and their own social and emotional needs.</a:t>
            </a:r>
            <a:endParaRPr lang="en-US" dirty="0"/>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p:txBody>
      </p:sp>
      <p:pic>
        <p:nvPicPr>
          <p:cNvPr id="458" name="Google Shape;458;p36"/>
          <p:cNvPicPr preferRelativeResize="0"/>
          <p:nvPr/>
        </p:nvPicPr>
        <p:blipFill>
          <a:blip r:embed="rId3">
            <a:alphaModFix/>
          </a:blip>
          <a:stretch>
            <a:fillRect/>
          </a:stretch>
        </p:blipFill>
        <p:spPr>
          <a:xfrm>
            <a:off x="3280228" y="3423675"/>
            <a:ext cx="3439550" cy="797435"/>
          </a:xfrm>
          <a:prstGeom prst="rect">
            <a:avLst/>
          </a:prstGeom>
          <a:noFill/>
          <a:ln>
            <a:noFill/>
          </a:ln>
        </p:spPr>
      </p:pic>
    </p:spTree>
    <p:extLst>
      <p:ext uri="{BB962C8B-B14F-4D97-AF65-F5344CB8AC3E}">
        <p14:creationId xmlns:p14="http://schemas.microsoft.com/office/powerpoint/2010/main" val="727174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7"/>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
              <a:pPr marL="0" lvl="0" indent="0" algn="ctr" rtl="0">
                <a:spcBef>
                  <a:spcPts val="0"/>
                </a:spcBef>
                <a:spcAft>
                  <a:spcPts val="0"/>
                </a:spcAft>
                <a:buClr>
                  <a:srgbClr val="000000"/>
                </a:buClr>
                <a:buSzPts val="1200"/>
                <a:buFont typeface="Arial"/>
                <a:buNone/>
              </a:pPr>
              <a:t>11</a:t>
            </a:fld>
            <a:endParaRPr/>
          </a:p>
        </p:txBody>
      </p:sp>
      <p:pic>
        <p:nvPicPr>
          <p:cNvPr id="464" name="Google Shape;464;p37"/>
          <p:cNvPicPr preferRelativeResize="0"/>
          <p:nvPr/>
        </p:nvPicPr>
        <p:blipFill>
          <a:blip r:embed="rId3">
            <a:alphaModFix/>
          </a:blip>
          <a:stretch>
            <a:fillRect/>
          </a:stretch>
        </p:blipFill>
        <p:spPr>
          <a:xfrm>
            <a:off x="1878475" y="863550"/>
            <a:ext cx="1455500" cy="2056200"/>
          </a:xfrm>
          <a:prstGeom prst="rect">
            <a:avLst/>
          </a:prstGeom>
          <a:noFill/>
          <a:ln>
            <a:noFill/>
          </a:ln>
        </p:spPr>
      </p:pic>
      <p:sp>
        <p:nvSpPr>
          <p:cNvPr id="465" name="Google Shape;465;p37"/>
          <p:cNvSpPr txBox="1"/>
          <p:nvPr/>
        </p:nvSpPr>
        <p:spPr>
          <a:xfrm>
            <a:off x="1165050" y="260275"/>
            <a:ext cx="3000000" cy="494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285750" lvl="0" indent="-285750" algn="l" rtl="0">
              <a:spcBef>
                <a:spcPts val="0"/>
              </a:spcBef>
              <a:spcAft>
                <a:spcPts val="0"/>
              </a:spcAft>
              <a:buClr>
                <a:srgbClr val="333333"/>
              </a:buClr>
              <a:buSzPts val="1600"/>
              <a:buChar char="•"/>
            </a:pPr>
            <a:r>
              <a:rPr lang="en" sz="1600">
                <a:solidFill>
                  <a:srgbClr val="333333"/>
                </a:solidFill>
              </a:rPr>
              <a:t>Take 5 or Starfish Breathing</a:t>
            </a:r>
            <a:endParaRPr sz="1600">
              <a:solidFill>
                <a:srgbClr val="333333"/>
              </a:solidFill>
            </a:endParaRPr>
          </a:p>
          <a:p>
            <a:pPr marL="0" lvl="0" indent="0" algn="l" rtl="0">
              <a:spcBef>
                <a:spcPts val="0"/>
              </a:spcBef>
              <a:spcAft>
                <a:spcPts val="0"/>
              </a:spcAft>
              <a:buNone/>
            </a:pPr>
            <a:endParaRPr sz="1600">
              <a:solidFill>
                <a:srgbClr val="333333"/>
              </a:solidFill>
            </a:endParaRPr>
          </a:p>
          <a:p>
            <a:pPr marL="0" lvl="0" indent="0" algn="l" rtl="0">
              <a:spcBef>
                <a:spcPts val="0"/>
              </a:spcBef>
              <a:spcAft>
                <a:spcPts val="0"/>
              </a:spcAft>
              <a:buNone/>
            </a:pPr>
            <a:endParaRPr sz="1600">
              <a:solidFill>
                <a:srgbClr val="333333"/>
              </a:solidFill>
            </a:endParaRPr>
          </a:p>
          <a:p>
            <a:pPr marL="0" lvl="0" indent="0" algn="l" rtl="0">
              <a:spcBef>
                <a:spcPts val="0"/>
              </a:spcBef>
              <a:spcAft>
                <a:spcPts val="0"/>
              </a:spcAft>
              <a:buNone/>
            </a:pPr>
            <a:endParaRPr sz="1600">
              <a:solidFill>
                <a:srgbClr val="333333"/>
              </a:solidFill>
            </a:endParaRPr>
          </a:p>
          <a:p>
            <a:pPr marL="0" lvl="0" indent="0" algn="l" rtl="0">
              <a:spcBef>
                <a:spcPts val="0"/>
              </a:spcBef>
              <a:spcAft>
                <a:spcPts val="0"/>
              </a:spcAft>
              <a:buNone/>
            </a:pPr>
            <a:endParaRPr sz="1600">
              <a:solidFill>
                <a:srgbClr val="333333"/>
              </a:solidFill>
            </a:endParaRPr>
          </a:p>
          <a:p>
            <a:pPr marL="0" lvl="0" indent="0" algn="l" rtl="0">
              <a:spcBef>
                <a:spcPts val="0"/>
              </a:spcBef>
              <a:spcAft>
                <a:spcPts val="0"/>
              </a:spcAft>
              <a:buNone/>
            </a:pPr>
            <a:endParaRPr sz="1600">
              <a:solidFill>
                <a:srgbClr val="333333"/>
              </a:solidFill>
            </a:endParaRPr>
          </a:p>
          <a:p>
            <a:pPr marL="0" lvl="0" indent="0" algn="l" rtl="0">
              <a:spcBef>
                <a:spcPts val="0"/>
              </a:spcBef>
              <a:spcAft>
                <a:spcPts val="0"/>
              </a:spcAft>
              <a:buNone/>
            </a:pPr>
            <a:endParaRPr sz="1600">
              <a:solidFill>
                <a:srgbClr val="333333"/>
              </a:solidFill>
            </a:endParaRPr>
          </a:p>
          <a:p>
            <a:pPr marL="0" lvl="0" indent="0" algn="l" rtl="0">
              <a:spcBef>
                <a:spcPts val="0"/>
              </a:spcBef>
              <a:spcAft>
                <a:spcPts val="0"/>
              </a:spcAft>
              <a:buNone/>
            </a:pPr>
            <a:endParaRPr sz="1600">
              <a:solidFill>
                <a:srgbClr val="333333"/>
              </a:solidFill>
            </a:endParaRPr>
          </a:p>
          <a:p>
            <a:pPr marL="0" lvl="0" indent="0" algn="l" rtl="0">
              <a:spcBef>
                <a:spcPts val="0"/>
              </a:spcBef>
              <a:spcAft>
                <a:spcPts val="0"/>
              </a:spcAft>
              <a:buNone/>
            </a:pPr>
            <a:endParaRPr sz="1600">
              <a:solidFill>
                <a:srgbClr val="333333"/>
              </a:solidFill>
            </a:endParaRPr>
          </a:p>
          <a:p>
            <a:pPr marL="0" lvl="0" indent="0" algn="l" rtl="0">
              <a:spcBef>
                <a:spcPts val="0"/>
              </a:spcBef>
              <a:spcAft>
                <a:spcPts val="0"/>
              </a:spcAft>
              <a:buNone/>
            </a:pPr>
            <a:endParaRPr sz="1600">
              <a:solidFill>
                <a:srgbClr val="333333"/>
              </a:solidFill>
            </a:endParaRPr>
          </a:p>
          <a:p>
            <a:pPr marL="457200" lvl="0" indent="-330200" algn="l" rtl="0">
              <a:spcBef>
                <a:spcPts val="0"/>
              </a:spcBef>
              <a:spcAft>
                <a:spcPts val="0"/>
              </a:spcAft>
              <a:buClr>
                <a:srgbClr val="333333"/>
              </a:buClr>
              <a:buSzPts val="1600"/>
              <a:buChar char="•"/>
            </a:pPr>
            <a:r>
              <a:rPr lang="en" sz="1600">
                <a:solidFill>
                  <a:srgbClr val="333333"/>
                </a:solidFill>
              </a:rPr>
              <a:t>Yoga Sequences</a:t>
            </a:r>
            <a:endParaRPr sz="1600">
              <a:solidFill>
                <a:srgbClr val="333333"/>
              </a:solidFill>
            </a:endParaRPr>
          </a:p>
          <a:p>
            <a:pPr marL="457200" lvl="0" indent="0" algn="l" rtl="0">
              <a:spcBef>
                <a:spcPts val="0"/>
              </a:spcBef>
              <a:spcAft>
                <a:spcPts val="0"/>
              </a:spcAft>
              <a:buNone/>
            </a:pPr>
            <a:endParaRPr sz="1600">
              <a:solidFill>
                <a:srgbClr val="333333"/>
              </a:solidFill>
            </a:endParaRPr>
          </a:p>
          <a:p>
            <a:pPr marL="457200" lvl="0" indent="0" algn="l" rtl="0">
              <a:spcBef>
                <a:spcPts val="0"/>
              </a:spcBef>
              <a:spcAft>
                <a:spcPts val="0"/>
              </a:spcAft>
              <a:buNone/>
            </a:pPr>
            <a:r>
              <a:rPr lang="en" sz="1600">
                <a:solidFill>
                  <a:srgbClr val="333333"/>
                </a:solidFill>
              </a:rPr>
              <a:t> </a:t>
            </a:r>
            <a:endParaRPr sz="1600">
              <a:solidFill>
                <a:srgbClr val="333333"/>
              </a:solidFill>
            </a:endParaRPr>
          </a:p>
        </p:txBody>
      </p:sp>
      <p:sp>
        <p:nvSpPr>
          <p:cNvPr id="466" name="Google Shape;466;p37"/>
          <p:cNvSpPr txBox="1"/>
          <p:nvPr/>
        </p:nvSpPr>
        <p:spPr>
          <a:xfrm>
            <a:off x="1276575" y="111550"/>
            <a:ext cx="6197100" cy="4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333333"/>
                </a:solidFill>
              </a:rPr>
              <a:t>MINDFULNESS VIRTUAL ACTIVITIES:</a:t>
            </a:r>
            <a:endParaRPr b="1" dirty="0">
              <a:latin typeface="Varela Round"/>
              <a:ea typeface="Varela Round"/>
              <a:cs typeface="Varela Round"/>
              <a:sym typeface="Varela Round"/>
            </a:endParaRPr>
          </a:p>
        </p:txBody>
      </p:sp>
      <p:sp>
        <p:nvSpPr>
          <p:cNvPr id="467" name="Google Shape;467;p37"/>
          <p:cNvSpPr txBox="1"/>
          <p:nvPr/>
        </p:nvSpPr>
        <p:spPr>
          <a:xfrm>
            <a:off x="4589450" y="557725"/>
            <a:ext cx="3383700" cy="45855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333333"/>
              </a:buClr>
              <a:buSzPts val="1600"/>
              <a:buChar char="●"/>
            </a:pPr>
            <a:r>
              <a:rPr lang="en" sz="1600">
                <a:solidFill>
                  <a:srgbClr val="333333"/>
                </a:solidFill>
              </a:rPr>
              <a:t>Mindful Minute</a:t>
            </a:r>
            <a:endParaRPr sz="1600">
              <a:solidFill>
                <a:srgbClr val="333333"/>
              </a:solidFill>
            </a:endParaRPr>
          </a:p>
          <a:p>
            <a:pPr marL="457200" lvl="0" indent="0" algn="l" rtl="0">
              <a:spcBef>
                <a:spcPts val="0"/>
              </a:spcBef>
              <a:spcAft>
                <a:spcPts val="0"/>
              </a:spcAft>
              <a:buNone/>
            </a:pPr>
            <a:endParaRPr sz="1600">
              <a:solidFill>
                <a:srgbClr val="333333"/>
              </a:solidFill>
            </a:endParaRPr>
          </a:p>
          <a:p>
            <a:pPr marL="0" lvl="0" indent="0" algn="l" rtl="0">
              <a:spcBef>
                <a:spcPts val="0"/>
              </a:spcBef>
              <a:spcAft>
                <a:spcPts val="0"/>
              </a:spcAft>
              <a:buNone/>
            </a:pPr>
            <a:endParaRPr sz="1600">
              <a:solidFill>
                <a:srgbClr val="333333"/>
              </a:solidFill>
            </a:endParaRPr>
          </a:p>
          <a:p>
            <a:pPr marL="0" lvl="0" indent="0" algn="l" rtl="0">
              <a:spcBef>
                <a:spcPts val="0"/>
              </a:spcBef>
              <a:spcAft>
                <a:spcPts val="0"/>
              </a:spcAft>
              <a:buNone/>
            </a:pPr>
            <a:endParaRPr sz="1600">
              <a:solidFill>
                <a:srgbClr val="333333"/>
              </a:solidFill>
            </a:endParaRPr>
          </a:p>
          <a:p>
            <a:pPr marL="0" lvl="0" indent="0" algn="l" rtl="0">
              <a:spcBef>
                <a:spcPts val="0"/>
              </a:spcBef>
              <a:spcAft>
                <a:spcPts val="0"/>
              </a:spcAft>
              <a:buNone/>
            </a:pPr>
            <a:endParaRPr sz="1600">
              <a:solidFill>
                <a:srgbClr val="333333"/>
              </a:solidFill>
            </a:endParaRPr>
          </a:p>
          <a:p>
            <a:pPr marL="0" lvl="0" indent="0" algn="l" rtl="0">
              <a:spcBef>
                <a:spcPts val="0"/>
              </a:spcBef>
              <a:spcAft>
                <a:spcPts val="0"/>
              </a:spcAft>
              <a:buNone/>
            </a:pPr>
            <a:endParaRPr sz="1600">
              <a:solidFill>
                <a:srgbClr val="333333"/>
              </a:solidFill>
            </a:endParaRPr>
          </a:p>
          <a:p>
            <a:pPr marL="0" lvl="0" indent="0" algn="l" rtl="0">
              <a:spcBef>
                <a:spcPts val="0"/>
              </a:spcBef>
              <a:spcAft>
                <a:spcPts val="0"/>
              </a:spcAft>
              <a:buNone/>
            </a:pPr>
            <a:endParaRPr sz="1600">
              <a:solidFill>
                <a:srgbClr val="333333"/>
              </a:solidFill>
            </a:endParaRPr>
          </a:p>
          <a:p>
            <a:pPr marL="0" lvl="0" indent="0" algn="l" rtl="0">
              <a:spcBef>
                <a:spcPts val="0"/>
              </a:spcBef>
              <a:spcAft>
                <a:spcPts val="0"/>
              </a:spcAft>
              <a:buNone/>
            </a:pPr>
            <a:endParaRPr sz="1600">
              <a:solidFill>
                <a:srgbClr val="333333"/>
              </a:solidFill>
            </a:endParaRPr>
          </a:p>
          <a:p>
            <a:pPr marL="457200" lvl="0" indent="-330200" algn="l" rtl="0">
              <a:spcBef>
                <a:spcPts val="0"/>
              </a:spcBef>
              <a:spcAft>
                <a:spcPts val="0"/>
              </a:spcAft>
              <a:buClr>
                <a:srgbClr val="333333"/>
              </a:buClr>
              <a:buSzPts val="1600"/>
              <a:buChar char="●"/>
            </a:pPr>
            <a:r>
              <a:rPr lang="en" sz="1600">
                <a:solidFill>
                  <a:srgbClr val="333333"/>
                </a:solidFill>
              </a:rPr>
              <a:t>Body Scan/Guided Rest</a:t>
            </a:r>
            <a:endParaRPr sz="1600">
              <a:solidFill>
                <a:srgbClr val="333333"/>
              </a:solidFill>
            </a:endParaRPr>
          </a:p>
          <a:p>
            <a:pPr marL="457200" lvl="0" indent="0" algn="l" rtl="0">
              <a:spcBef>
                <a:spcPts val="0"/>
              </a:spcBef>
              <a:spcAft>
                <a:spcPts val="0"/>
              </a:spcAft>
              <a:buNone/>
            </a:pPr>
            <a:endParaRPr sz="1600">
              <a:solidFill>
                <a:srgbClr val="333333"/>
              </a:solidFill>
            </a:endParaRPr>
          </a:p>
          <a:p>
            <a:pPr marL="0" lvl="0" indent="0" algn="l" rtl="0">
              <a:spcBef>
                <a:spcPts val="0"/>
              </a:spcBef>
              <a:spcAft>
                <a:spcPts val="0"/>
              </a:spcAft>
              <a:buNone/>
            </a:pPr>
            <a:endParaRPr sz="1600">
              <a:solidFill>
                <a:srgbClr val="333333"/>
              </a:solidFill>
            </a:endParaRPr>
          </a:p>
        </p:txBody>
      </p:sp>
      <p:pic>
        <p:nvPicPr>
          <p:cNvPr id="468" name="Google Shape;468;p37"/>
          <p:cNvPicPr preferRelativeResize="0"/>
          <p:nvPr/>
        </p:nvPicPr>
        <p:blipFill>
          <a:blip r:embed="rId4">
            <a:alphaModFix/>
          </a:blip>
          <a:stretch>
            <a:fillRect/>
          </a:stretch>
        </p:blipFill>
        <p:spPr>
          <a:xfrm>
            <a:off x="5060400" y="1001625"/>
            <a:ext cx="2351200" cy="1175600"/>
          </a:xfrm>
          <a:prstGeom prst="rect">
            <a:avLst/>
          </a:prstGeom>
          <a:noFill/>
          <a:ln>
            <a:noFill/>
          </a:ln>
        </p:spPr>
      </p:pic>
      <p:pic>
        <p:nvPicPr>
          <p:cNvPr id="469" name="Google Shape;469;p37"/>
          <p:cNvPicPr preferRelativeResize="0"/>
          <p:nvPr/>
        </p:nvPicPr>
        <p:blipFill>
          <a:blip r:embed="rId5">
            <a:alphaModFix/>
          </a:blip>
          <a:stretch>
            <a:fillRect/>
          </a:stretch>
        </p:blipFill>
        <p:spPr>
          <a:xfrm>
            <a:off x="5335000" y="3129850"/>
            <a:ext cx="1892600" cy="1344750"/>
          </a:xfrm>
          <a:prstGeom prst="rect">
            <a:avLst/>
          </a:prstGeom>
          <a:noFill/>
          <a:ln>
            <a:noFill/>
          </a:ln>
        </p:spPr>
      </p:pic>
      <p:pic>
        <p:nvPicPr>
          <p:cNvPr id="470" name="Google Shape;470;p37"/>
          <p:cNvPicPr preferRelativeResize="0"/>
          <p:nvPr/>
        </p:nvPicPr>
        <p:blipFill>
          <a:blip r:embed="rId6">
            <a:alphaModFix/>
          </a:blip>
          <a:stretch>
            <a:fillRect/>
          </a:stretch>
        </p:blipFill>
        <p:spPr>
          <a:xfrm>
            <a:off x="1420613" y="3406873"/>
            <a:ext cx="2371216" cy="1344750"/>
          </a:xfrm>
          <a:prstGeom prst="rect">
            <a:avLst/>
          </a:prstGeom>
          <a:noFill/>
          <a:ln>
            <a:noFill/>
          </a:ln>
        </p:spPr>
      </p:pic>
    </p:spTree>
    <p:extLst>
      <p:ext uri="{BB962C8B-B14F-4D97-AF65-F5344CB8AC3E}">
        <p14:creationId xmlns:p14="http://schemas.microsoft.com/office/powerpoint/2010/main" val="862246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3"/>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fld id="{00000000-1234-1234-1234-123412341234}" type="slidenum">
              <a:rPr lang="en"/>
              <a:pPr marL="0" lvl="0" indent="0" algn="ctr" rtl="0">
                <a:lnSpc>
                  <a:spcPct val="100000"/>
                </a:lnSpc>
                <a:spcBef>
                  <a:spcPts val="0"/>
                </a:spcBef>
                <a:spcAft>
                  <a:spcPts val="0"/>
                </a:spcAft>
                <a:buSzPts val="1200"/>
                <a:buNone/>
              </a:pPr>
              <a:t>12</a:t>
            </a:fld>
            <a:endParaRPr/>
          </a:p>
        </p:txBody>
      </p:sp>
      <p:sp>
        <p:nvSpPr>
          <p:cNvPr id="436" name="Google Shape;436;p33"/>
          <p:cNvSpPr txBox="1"/>
          <p:nvPr/>
        </p:nvSpPr>
        <p:spPr>
          <a:xfrm>
            <a:off x="1105786" y="41149"/>
            <a:ext cx="3466214" cy="74481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400" b="1" i="0" u="none" strike="noStrike" cap="none">
                <a:solidFill>
                  <a:srgbClr val="4A4A4A"/>
                </a:solidFill>
                <a:latin typeface="Arial"/>
                <a:ea typeface="Arial"/>
                <a:cs typeface="Arial"/>
                <a:sym typeface="Arial"/>
              </a:rPr>
              <a:t>Social Awareness</a:t>
            </a:r>
            <a:endParaRPr/>
          </a:p>
          <a:p>
            <a:pPr marL="0" marR="0" lvl="0" indent="0" algn="l" rtl="0">
              <a:lnSpc>
                <a:spcPct val="100000"/>
              </a:lnSpc>
              <a:spcBef>
                <a:spcPts val="0"/>
              </a:spcBef>
              <a:spcAft>
                <a:spcPts val="0"/>
              </a:spcAft>
              <a:buNone/>
            </a:pPr>
            <a:endParaRPr sz="1400" b="0" i="0" u="none" strike="noStrike" cap="none">
              <a:solidFill>
                <a:srgbClr val="4A4A4A"/>
              </a:solidFill>
              <a:latin typeface="Arial"/>
              <a:ea typeface="Arial"/>
              <a:cs typeface="Arial"/>
              <a:sym typeface="Arial"/>
            </a:endParaRPr>
          </a:p>
          <a:p>
            <a:pPr marL="0" marR="0" lvl="0" indent="0" algn="just" rtl="0">
              <a:lnSpc>
                <a:spcPct val="100000"/>
              </a:lnSpc>
              <a:spcBef>
                <a:spcPts val="0"/>
              </a:spcBef>
              <a:spcAft>
                <a:spcPts val="0"/>
              </a:spcAft>
              <a:buNone/>
            </a:pPr>
            <a:r>
              <a:rPr lang="en" sz="1600" b="0" i="0" u="none" strike="noStrike" cap="none">
                <a:solidFill>
                  <a:srgbClr val="333333"/>
                </a:solidFill>
                <a:latin typeface="Arial"/>
                <a:ea typeface="Arial"/>
                <a:cs typeface="Arial"/>
                <a:sym typeface="Arial"/>
              </a:rPr>
              <a:t>Social awareness involves the ability to understand, empathize, and feel compassion for those with different backgrounds or cultures. It also involves understanding social norms for behavior and recognizing family, school, and community resources and supports.</a:t>
            </a:r>
            <a:endParaRPr/>
          </a:p>
          <a:p>
            <a:pPr marL="0" marR="0" lvl="0" indent="0" algn="l" rtl="0">
              <a:lnSpc>
                <a:spcPct val="100000"/>
              </a:lnSpc>
              <a:spcBef>
                <a:spcPts val="0"/>
              </a:spcBef>
              <a:spcAft>
                <a:spcPts val="0"/>
              </a:spcAft>
              <a:buNone/>
            </a:pP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r>
              <a:rPr lang="en" sz="1600" b="0" i="0" u="none" strike="noStrike" cap="none">
                <a:solidFill>
                  <a:srgbClr val="333333"/>
                </a:solidFill>
                <a:latin typeface="Arial"/>
                <a:ea typeface="Arial"/>
                <a:cs typeface="Arial"/>
                <a:sym typeface="Arial"/>
              </a:rPr>
              <a:t>VIRTUAL ACTIVITIES:</a:t>
            </a:r>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333333"/>
                </a:solidFill>
                <a:latin typeface="Arial"/>
                <a:ea typeface="Arial"/>
                <a:cs typeface="Arial"/>
                <a:sym typeface="Arial"/>
              </a:rPr>
              <a:t>Encourage children to do random acts of kindness</a:t>
            </a:r>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333333"/>
                </a:solidFill>
                <a:latin typeface="Arial"/>
                <a:ea typeface="Arial"/>
                <a:cs typeface="Arial"/>
                <a:sym typeface="Arial"/>
              </a:rPr>
              <a:t>Encourage children to practice empathy (putting oneself in someone else’s shoes)</a:t>
            </a:r>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333333"/>
                </a:solidFill>
                <a:latin typeface="Arial"/>
                <a:ea typeface="Arial"/>
                <a:cs typeface="Arial"/>
                <a:sym typeface="Arial"/>
              </a:rPr>
              <a:t>Go over rules and review them daily</a:t>
            </a:r>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333333"/>
                </a:solidFill>
                <a:latin typeface="Arial"/>
                <a:ea typeface="Arial"/>
                <a:cs typeface="Arial"/>
                <a:sym typeface="Arial"/>
              </a:rPr>
              <a:t>Celebrate diversity</a:t>
            </a: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p:txBody>
      </p:sp>
      <p:pic>
        <p:nvPicPr>
          <p:cNvPr id="437" name="Google Shape;437;p33" descr="A screenshot of a cell phone&#10;&#10;Description automatically generated"/>
          <p:cNvPicPr preferRelativeResize="0"/>
          <p:nvPr/>
        </p:nvPicPr>
        <p:blipFill rotWithShape="1">
          <a:blip r:embed="rId3">
            <a:alphaModFix/>
          </a:blip>
          <a:srcRect/>
          <a:stretch/>
        </p:blipFill>
        <p:spPr>
          <a:xfrm>
            <a:off x="4688959" y="147475"/>
            <a:ext cx="3466215" cy="44872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4"/>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fld id="{00000000-1234-1234-1234-123412341234}" type="slidenum">
              <a:rPr lang="en"/>
              <a:pPr marL="0" lvl="0" indent="0" algn="ctr" rtl="0">
                <a:lnSpc>
                  <a:spcPct val="100000"/>
                </a:lnSpc>
                <a:spcBef>
                  <a:spcPts val="0"/>
                </a:spcBef>
                <a:spcAft>
                  <a:spcPts val="0"/>
                </a:spcAft>
                <a:buSzPts val="1200"/>
                <a:buNone/>
              </a:pPr>
              <a:t>13</a:t>
            </a:fld>
            <a:endParaRPr/>
          </a:p>
        </p:txBody>
      </p:sp>
      <p:sp>
        <p:nvSpPr>
          <p:cNvPr id="443" name="Google Shape;443;p34"/>
          <p:cNvSpPr txBox="1"/>
          <p:nvPr/>
        </p:nvSpPr>
        <p:spPr>
          <a:xfrm>
            <a:off x="1113430" y="167344"/>
            <a:ext cx="5720316" cy="6955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400" b="1" i="0" u="none" strike="noStrike" cap="none" dirty="0">
                <a:solidFill>
                  <a:srgbClr val="4A4A4A"/>
                </a:solidFill>
                <a:latin typeface="Arial"/>
                <a:ea typeface="Arial"/>
                <a:cs typeface="Arial"/>
                <a:sym typeface="Arial"/>
              </a:rPr>
              <a:t>Relationship Skills</a:t>
            </a:r>
            <a:endParaRPr dirty="0"/>
          </a:p>
          <a:p>
            <a:pPr marL="0" marR="0" lvl="0" indent="0" algn="just" rtl="0">
              <a:lnSpc>
                <a:spcPct val="100000"/>
              </a:lnSpc>
              <a:spcBef>
                <a:spcPts val="0"/>
              </a:spcBef>
              <a:spcAft>
                <a:spcPts val="0"/>
              </a:spcAft>
              <a:buNone/>
            </a:pPr>
            <a:r>
              <a:rPr lang="en" sz="1600" b="0" i="0" u="none" strike="noStrike" cap="none" dirty="0">
                <a:solidFill>
                  <a:srgbClr val="333333"/>
                </a:solidFill>
                <a:latin typeface="Arial"/>
                <a:ea typeface="Arial"/>
                <a:cs typeface="Arial"/>
                <a:sym typeface="Arial"/>
              </a:rPr>
              <a:t>Relationship skills help students establish and maintain healthy and rewarding relationships, and to act in accordance with social norms. </a:t>
            </a:r>
            <a:r>
              <a:rPr lang="en" sz="1600" b="0" i="0" u="none" strike="noStrike" cap="none" dirty="0">
                <a:solidFill>
                  <a:srgbClr val="333333"/>
                </a:solidFill>
                <a:highlight>
                  <a:srgbClr val="FFFF00"/>
                </a:highlight>
                <a:latin typeface="Arial"/>
                <a:ea typeface="Arial"/>
                <a:cs typeface="Arial"/>
                <a:sym typeface="Arial"/>
              </a:rPr>
              <a:t>These skills involve communicating clearly, listening actively, cooperating, resisting inappropriate social pressure, negotiating conflict constructively, and seeking help when it is needed.</a:t>
            </a:r>
            <a:endParaRPr dirty="0">
              <a:highlight>
                <a:srgbClr val="FFFF00"/>
              </a:highlight>
            </a:endParaRPr>
          </a:p>
          <a:p>
            <a:pPr marL="0" marR="0" lvl="0" indent="0" algn="l" rtl="0">
              <a:lnSpc>
                <a:spcPct val="100000"/>
              </a:lnSpc>
              <a:spcBef>
                <a:spcPts val="0"/>
              </a:spcBef>
              <a:spcAft>
                <a:spcPts val="0"/>
              </a:spcAft>
              <a:buNone/>
            </a:pPr>
            <a:endParaRPr sz="16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r>
              <a:rPr lang="en" sz="1600" b="0" i="0" u="none" strike="noStrike" cap="none" dirty="0">
                <a:solidFill>
                  <a:srgbClr val="333333"/>
                </a:solidFill>
                <a:latin typeface="Arial"/>
                <a:ea typeface="Arial"/>
                <a:cs typeface="Arial"/>
                <a:sym typeface="Arial"/>
              </a:rPr>
              <a:t>VIRTUAL ACTIVITIES:</a:t>
            </a:r>
            <a:endParaRPr dirty="0"/>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333333"/>
                </a:solidFill>
                <a:latin typeface="Arial"/>
                <a:ea typeface="Arial"/>
                <a:cs typeface="Arial"/>
                <a:sym typeface="Arial"/>
              </a:rPr>
              <a:t>Have virtual playdates, phone a friend or family member</a:t>
            </a:r>
            <a:endParaRPr dirty="0"/>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333333"/>
                </a:solidFill>
                <a:latin typeface="Arial"/>
                <a:ea typeface="Arial"/>
                <a:cs typeface="Arial"/>
                <a:sym typeface="Arial"/>
              </a:rPr>
              <a:t>Play virtual games (scavenger hunt, bingo)</a:t>
            </a:r>
            <a:endParaRPr dirty="0"/>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333333"/>
                </a:solidFill>
                <a:latin typeface="Arial"/>
                <a:ea typeface="Arial"/>
                <a:cs typeface="Arial"/>
                <a:sym typeface="Arial"/>
              </a:rPr>
              <a:t>Encourage cooking activities for families to participate</a:t>
            </a:r>
            <a:endParaRPr dirty="0"/>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dirty="0">
                <a:solidFill>
                  <a:srgbClr val="4D4D4D"/>
                </a:solidFill>
                <a:latin typeface="Verdana"/>
                <a:ea typeface="Verdana"/>
                <a:cs typeface="Verdana"/>
                <a:sym typeface="Verdana"/>
              </a:rPr>
              <a:t>Suggest a family game night, eating meals together at the table, having daily check-in chats to talk about how things are going (www.playworks.org)</a:t>
            </a:r>
            <a:endParaRPr sz="1400" b="0" i="0" u="none" strike="noStrike" cap="none" dirty="0">
              <a:solidFill>
                <a:srgbClr val="333333"/>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333333"/>
                </a:solidFill>
                <a:latin typeface="Arial"/>
                <a:ea typeface="Arial"/>
                <a:cs typeface="Arial"/>
                <a:sym typeface="Arial"/>
              </a:rPr>
              <a:t>Encourage turn-taking/sharing and incorporate in lessons</a:t>
            </a:r>
            <a:endParaRPr dirty="0"/>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333333"/>
                </a:solidFill>
                <a:latin typeface="Arial"/>
                <a:ea typeface="Arial"/>
                <a:cs typeface="Arial"/>
                <a:sym typeface="Arial"/>
              </a:rPr>
              <a:t>Encourage students to ask questions and converse with each other</a:t>
            </a:r>
            <a:endParaRPr dirty="0"/>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333333"/>
                </a:solidFill>
                <a:latin typeface="Arial"/>
                <a:ea typeface="Arial"/>
                <a:cs typeface="Arial"/>
                <a:sym typeface="Arial"/>
              </a:rPr>
              <a:t>Teach Friendship skills: giving compliments, apologizing</a:t>
            </a:r>
            <a:endParaRPr sz="16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p:txBody>
      </p:sp>
      <p:pic>
        <p:nvPicPr>
          <p:cNvPr id="444" name="Google Shape;444;p34" descr="Illustration Kids Huddled Together Circle Stock Vector (Royalty Free)  114822709"/>
          <p:cNvPicPr preferRelativeResize="0"/>
          <p:nvPr/>
        </p:nvPicPr>
        <p:blipFill rotWithShape="1">
          <a:blip r:embed="rId3">
            <a:alphaModFix/>
          </a:blip>
          <a:srcRect l="1" r="5223" b="10231"/>
          <a:stretch/>
        </p:blipFill>
        <p:spPr>
          <a:xfrm>
            <a:off x="6727421" y="2076008"/>
            <a:ext cx="1873844" cy="18048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5"/>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fld id="{00000000-1234-1234-1234-123412341234}" type="slidenum">
              <a:rPr lang="en"/>
              <a:pPr marL="0" lvl="0" indent="0" algn="ctr" rtl="0">
                <a:lnSpc>
                  <a:spcPct val="100000"/>
                </a:lnSpc>
                <a:spcBef>
                  <a:spcPts val="0"/>
                </a:spcBef>
                <a:spcAft>
                  <a:spcPts val="0"/>
                </a:spcAft>
                <a:buSzPts val="1200"/>
                <a:buNone/>
              </a:pPr>
              <a:t>14</a:t>
            </a:fld>
            <a:endParaRPr/>
          </a:p>
        </p:txBody>
      </p:sp>
      <p:sp>
        <p:nvSpPr>
          <p:cNvPr id="450" name="Google Shape;450;p35"/>
          <p:cNvSpPr txBox="1"/>
          <p:nvPr/>
        </p:nvSpPr>
        <p:spPr>
          <a:xfrm>
            <a:off x="935666" y="161773"/>
            <a:ext cx="4827181" cy="63094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400" b="1" i="0" u="none" strike="noStrike" cap="none">
                <a:solidFill>
                  <a:srgbClr val="4A4A4A"/>
                </a:solidFill>
                <a:latin typeface="Arial"/>
                <a:ea typeface="Arial"/>
                <a:cs typeface="Arial"/>
                <a:sym typeface="Arial"/>
              </a:rPr>
              <a:t>Responsible Decision Making</a:t>
            </a:r>
            <a:endParaRPr/>
          </a:p>
          <a:p>
            <a:pPr marL="0" marR="0" lvl="0" indent="0" algn="l" rtl="0">
              <a:lnSpc>
                <a:spcPct val="100000"/>
              </a:lnSpc>
              <a:spcBef>
                <a:spcPts val="0"/>
              </a:spcBef>
              <a:spcAft>
                <a:spcPts val="0"/>
              </a:spcAft>
              <a:buNone/>
            </a:pPr>
            <a:endParaRPr sz="2400" b="1" i="0" u="none" strike="noStrike" cap="none">
              <a:solidFill>
                <a:srgbClr val="4A4A4A"/>
              </a:solidFill>
              <a:latin typeface="Arial"/>
              <a:ea typeface="Arial"/>
              <a:cs typeface="Arial"/>
              <a:sym typeface="Arial"/>
            </a:endParaRPr>
          </a:p>
          <a:p>
            <a:pPr marL="0" marR="0" lvl="0" indent="0" algn="just" rtl="0">
              <a:lnSpc>
                <a:spcPct val="100000"/>
              </a:lnSpc>
              <a:spcBef>
                <a:spcPts val="0"/>
              </a:spcBef>
              <a:spcAft>
                <a:spcPts val="0"/>
              </a:spcAft>
              <a:buNone/>
            </a:pPr>
            <a:r>
              <a:rPr lang="en" sz="1600" b="0" i="0" u="none" strike="noStrike" cap="none">
                <a:solidFill>
                  <a:srgbClr val="333333"/>
                </a:solidFill>
                <a:latin typeface="Arial"/>
                <a:ea typeface="Arial"/>
                <a:cs typeface="Arial"/>
                <a:sym typeface="Arial"/>
              </a:rPr>
              <a:t>Responsible decision making involves learning how to make constructive choices about personal behavior and social interactions across diverse settings. It requires the ability to consider ethical standards, safety concerns, accurate behavioral norms for risky behaviors, the health and well-being of self and others, and to make realistic evaluation of various actions' consequences.</a:t>
            </a:r>
            <a:endParaRPr/>
          </a:p>
          <a:p>
            <a:pPr marL="0" marR="0" lvl="0" indent="0" algn="l" rtl="0">
              <a:lnSpc>
                <a:spcPct val="100000"/>
              </a:lnSpc>
              <a:spcBef>
                <a:spcPts val="0"/>
              </a:spcBef>
              <a:spcAft>
                <a:spcPts val="0"/>
              </a:spcAft>
              <a:buNone/>
            </a:pP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r>
              <a:rPr lang="en" sz="1600" b="0" i="0" u="none" strike="noStrike" cap="none">
                <a:solidFill>
                  <a:srgbClr val="333333"/>
                </a:solidFill>
                <a:latin typeface="Arial"/>
                <a:ea typeface="Arial"/>
                <a:cs typeface="Arial"/>
                <a:sym typeface="Arial"/>
              </a:rPr>
              <a:t>VIRTUAL ACTIVITIES:</a:t>
            </a:r>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333333"/>
                </a:solidFill>
                <a:latin typeface="Arial"/>
                <a:ea typeface="Arial"/>
                <a:cs typeface="Arial"/>
                <a:sym typeface="Arial"/>
              </a:rPr>
              <a:t>Teach the conflict resolution process using visuals</a:t>
            </a:r>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333333"/>
                </a:solidFill>
                <a:latin typeface="Arial"/>
                <a:ea typeface="Arial"/>
                <a:cs typeface="Arial"/>
                <a:sym typeface="Arial"/>
              </a:rPr>
              <a:t>Teach problem solving steps</a:t>
            </a:r>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333333"/>
                </a:solidFill>
                <a:latin typeface="Arial"/>
                <a:ea typeface="Arial"/>
                <a:cs typeface="Arial"/>
                <a:sym typeface="Arial"/>
              </a:rPr>
              <a:t>Solution Kit</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333333"/>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333333"/>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p:txBody>
      </p:sp>
      <p:pic>
        <p:nvPicPr>
          <p:cNvPr id="451" name="Google Shape;451;p35" descr="A close up of a mans face&#10;&#10;Description automatically generated"/>
          <p:cNvPicPr preferRelativeResize="0"/>
          <p:nvPr/>
        </p:nvPicPr>
        <p:blipFill rotWithShape="1">
          <a:blip r:embed="rId3">
            <a:alphaModFix/>
          </a:blip>
          <a:srcRect/>
          <a:stretch/>
        </p:blipFill>
        <p:spPr>
          <a:xfrm>
            <a:off x="5847908" y="926368"/>
            <a:ext cx="2731819" cy="30927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ADBA00-DE21-49B6-AED6-922988D6BB9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15</a:t>
            </a:fld>
            <a:endParaRPr lang="en"/>
          </a:p>
        </p:txBody>
      </p:sp>
      <p:pic>
        <p:nvPicPr>
          <p:cNvPr id="6" name="Picture 5" descr="A screenshot of a cell phone&#10;&#10;Description automatically generated">
            <a:extLst>
              <a:ext uri="{FF2B5EF4-FFF2-40B4-BE49-F238E27FC236}">
                <a16:creationId xmlns:a16="http://schemas.microsoft.com/office/drawing/2014/main" id="{98FC328E-6390-44AC-97B7-D3877F973254}"/>
              </a:ext>
            </a:extLst>
          </p:cNvPr>
          <p:cNvPicPr>
            <a:picLocks noChangeAspect="1"/>
          </p:cNvPicPr>
          <p:nvPr/>
        </p:nvPicPr>
        <p:blipFill>
          <a:blip r:embed="rId2"/>
          <a:stretch>
            <a:fillRect/>
          </a:stretch>
        </p:blipFill>
        <p:spPr>
          <a:xfrm>
            <a:off x="1149144" y="-375"/>
            <a:ext cx="6656294" cy="5143500"/>
          </a:xfrm>
          <a:prstGeom prst="rect">
            <a:avLst/>
          </a:prstGeom>
        </p:spPr>
      </p:pic>
    </p:spTree>
    <p:extLst>
      <p:ext uri="{BB962C8B-B14F-4D97-AF65-F5344CB8AC3E}">
        <p14:creationId xmlns:p14="http://schemas.microsoft.com/office/powerpoint/2010/main" val="247923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CB0602-D4D7-462D-B2CB-B4B00E933C5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16</a:t>
            </a:fld>
            <a:endParaRPr lang="en"/>
          </a:p>
        </p:txBody>
      </p:sp>
      <p:sp>
        <p:nvSpPr>
          <p:cNvPr id="3" name="TextBox 2">
            <a:extLst>
              <a:ext uri="{FF2B5EF4-FFF2-40B4-BE49-F238E27FC236}">
                <a16:creationId xmlns:a16="http://schemas.microsoft.com/office/drawing/2014/main" id="{F5F215D0-916F-4023-8350-F553EA35317C}"/>
              </a:ext>
            </a:extLst>
          </p:cNvPr>
          <p:cNvSpPr txBox="1"/>
          <p:nvPr/>
        </p:nvSpPr>
        <p:spPr>
          <a:xfrm>
            <a:off x="1073889" y="297712"/>
            <a:ext cx="6996222" cy="4247317"/>
          </a:xfrm>
          <a:prstGeom prst="rect">
            <a:avLst/>
          </a:prstGeom>
          <a:noFill/>
        </p:spPr>
        <p:txBody>
          <a:bodyPr wrap="square" rtlCol="0">
            <a:spAutoFit/>
          </a:bodyPr>
          <a:lstStyle/>
          <a:p>
            <a:pPr algn="ctr"/>
            <a:r>
              <a:rPr lang="en-US" sz="1800" b="1" dirty="0"/>
              <a:t>ACTIVITY:  INCORPORATING SEL IN A VIRTUAL LESSON</a:t>
            </a:r>
          </a:p>
          <a:p>
            <a:endParaRPr lang="en-US" sz="1800" dirty="0"/>
          </a:p>
          <a:p>
            <a:r>
              <a:rPr lang="en-US" sz="1800" dirty="0"/>
              <a:t>Greeting Time-</a:t>
            </a:r>
          </a:p>
          <a:p>
            <a:endParaRPr lang="en-US" sz="1800" dirty="0"/>
          </a:p>
          <a:p>
            <a:r>
              <a:rPr lang="en-US" sz="1800" dirty="0"/>
              <a:t>Small Group Time-</a:t>
            </a:r>
          </a:p>
          <a:p>
            <a:endParaRPr lang="en-US" sz="1800" dirty="0"/>
          </a:p>
          <a:p>
            <a:r>
              <a:rPr lang="en-US" sz="1800" dirty="0"/>
              <a:t>Large Group Time-</a:t>
            </a:r>
          </a:p>
          <a:p>
            <a:endParaRPr lang="en-US" sz="1800" dirty="0"/>
          </a:p>
          <a:p>
            <a:r>
              <a:rPr lang="en-US" sz="1800" dirty="0"/>
              <a:t>Work Time-</a:t>
            </a:r>
          </a:p>
          <a:p>
            <a:endParaRPr lang="en-US" sz="1800" dirty="0"/>
          </a:p>
          <a:p>
            <a:r>
              <a:rPr lang="en-US" sz="1800" dirty="0"/>
              <a:t>Read Aloud-</a:t>
            </a:r>
          </a:p>
          <a:p>
            <a:endParaRPr lang="en-US" sz="1800" dirty="0"/>
          </a:p>
          <a:p>
            <a:endParaRPr lang="en-US" sz="1800" dirty="0"/>
          </a:p>
          <a:p>
            <a:endParaRPr lang="en-US" sz="1800" dirty="0"/>
          </a:p>
          <a:p>
            <a:endParaRPr lang="en-US" sz="1800" dirty="0"/>
          </a:p>
        </p:txBody>
      </p:sp>
      <p:pic>
        <p:nvPicPr>
          <p:cNvPr id="1026" name="Picture 2"/>
          <p:cNvPicPr>
            <a:picLocks noChangeAspect="1" noChangeArrowheads="1"/>
          </p:cNvPicPr>
          <p:nvPr/>
        </p:nvPicPr>
        <p:blipFill>
          <a:blip r:embed="rId2"/>
          <a:srcRect/>
          <a:stretch>
            <a:fillRect/>
          </a:stretch>
        </p:blipFill>
        <p:spPr bwMode="auto">
          <a:xfrm>
            <a:off x="4658291" y="981011"/>
            <a:ext cx="3548598" cy="2661449"/>
          </a:xfrm>
          <a:prstGeom prst="rect">
            <a:avLst/>
          </a:prstGeom>
          <a:noFill/>
          <a:ln w="9525">
            <a:noFill/>
            <a:miter lim="800000"/>
            <a:headEnd/>
            <a:tailEnd/>
          </a:ln>
          <a:effectLst/>
        </p:spPr>
      </p:pic>
    </p:spTree>
    <p:extLst>
      <p:ext uri="{BB962C8B-B14F-4D97-AF65-F5344CB8AC3E}">
        <p14:creationId xmlns:p14="http://schemas.microsoft.com/office/powerpoint/2010/main" val="924537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8"/>
          <p:cNvSpPr txBox="1">
            <a:spLocks noGrp="1"/>
          </p:cNvSpPr>
          <p:nvPr>
            <p:ph type="ctrTitle"/>
          </p:nvPr>
        </p:nvSpPr>
        <p:spPr>
          <a:xfrm>
            <a:off x="2008650" y="178080"/>
            <a:ext cx="5596500" cy="55556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 sz="2800" b="1"/>
              <a:t>BOOKS ON SEL</a:t>
            </a:r>
            <a:endParaRPr/>
          </a:p>
        </p:txBody>
      </p:sp>
      <p:sp>
        <p:nvSpPr>
          <p:cNvPr id="476" name="Google Shape;476;p38"/>
          <p:cNvSpPr txBox="1">
            <a:spLocks noGrp="1"/>
          </p:cNvSpPr>
          <p:nvPr>
            <p:ph type="subTitle" idx="1"/>
          </p:nvPr>
        </p:nvSpPr>
        <p:spPr>
          <a:xfrm>
            <a:off x="1773750" y="861237"/>
            <a:ext cx="5956120" cy="3890388"/>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None/>
            </a:pPr>
            <a:r>
              <a:rPr lang="en" sz="1600">
                <a:solidFill>
                  <a:schemeClr val="dk1"/>
                </a:solidFill>
              </a:rPr>
              <a:t>Anxiety and Grief</a:t>
            </a:r>
            <a:endParaRPr/>
          </a:p>
          <a:p>
            <a:pPr marL="361950" lvl="0" indent="-285750" algn="l" rtl="0">
              <a:lnSpc>
                <a:spcPct val="100000"/>
              </a:lnSpc>
              <a:spcBef>
                <a:spcPts val="0"/>
              </a:spcBef>
              <a:spcAft>
                <a:spcPts val="0"/>
              </a:spcAft>
              <a:buSzPts val="2400"/>
              <a:buFont typeface="Arial"/>
              <a:buChar char="•"/>
            </a:pPr>
            <a:r>
              <a:rPr lang="en" sz="1600">
                <a:solidFill>
                  <a:schemeClr val="dk1"/>
                </a:solidFill>
              </a:rPr>
              <a:t>The Invisible String by Patrice Karst </a:t>
            </a:r>
            <a:endParaRPr/>
          </a:p>
          <a:p>
            <a:pPr marL="457200" lvl="0" indent="-381000" algn="l" rtl="0">
              <a:lnSpc>
                <a:spcPct val="100000"/>
              </a:lnSpc>
              <a:spcBef>
                <a:spcPts val="0"/>
              </a:spcBef>
              <a:spcAft>
                <a:spcPts val="0"/>
              </a:spcAft>
              <a:buSzPts val="2400"/>
              <a:buFont typeface="Arial"/>
              <a:buChar char="•"/>
            </a:pPr>
            <a:r>
              <a:rPr lang="en" sz="1600">
                <a:solidFill>
                  <a:schemeClr val="dk1"/>
                </a:solidFill>
              </a:rPr>
              <a:t>The Don’t Worry Book by Todd Parr </a:t>
            </a:r>
            <a:endParaRPr/>
          </a:p>
          <a:p>
            <a:pPr marL="457200" lvl="0" indent="-381000" algn="l" rtl="0">
              <a:lnSpc>
                <a:spcPct val="100000"/>
              </a:lnSpc>
              <a:spcBef>
                <a:spcPts val="0"/>
              </a:spcBef>
              <a:spcAft>
                <a:spcPts val="0"/>
              </a:spcAft>
              <a:buSzPts val="2400"/>
              <a:buFont typeface="Arial"/>
              <a:buChar char="•"/>
            </a:pPr>
            <a:r>
              <a:rPr lang="en" sz="1600">
                <a:solidFill>
                  <a:schemeClr val="dk1"/>
                </a:solidFill>
              </a:rPr>
              <a:t>The Boy with Big, Big Feelings by Britney Winn Lee and Jacob Souva</a:t>
            </a:r>
            <a:endParaRPr sz="1600">
              <a:solidFill>
                <a:schemeClr val="dk1"/>
              </a:solidFill>
            </a:endParaRPr>
          </a:p>
          <a:p>
            <a:pPr marL="76200" lvl="0" indent="0" algn="l" rtl="0">
              <a:lnSpc>
                <a:spcPct val="100000"/>
              </a:lnSpc>
              <a:spcBef>
                <a:spcPts val="0"/>
              </a:spcBef>
              <a:spcAft>
                <a:spcPts val="0"/>
              </a:spcAft>
              <a:buSzPts val="2400"/>
              <a:buNone/>
            </a:pPr>
            <a:endParaRPr sz="1600">
              <a:solidFill>
                <a:schemeClr val="dk1"/>
              </a:solidFill>
            </a:endParaRPr>
          </a:p>
          <a:p>
            <a:pPr marL="76200" lvl="0" indent="0" algn="l" rtl="0">
              <a:lnSpc>
                <a:spcPct val="100000"/>
              </a:lnSpc>
              <a:spcBef>
                <a:spcPts val="0"/>
              </a:spcBef>
              <a:spcAft>
                <a:spcPts val="0"/>
              </a:spcAft>
              <a:buSzPts val="2400"/>
              <a:buNone/>
            </a:pPr>
            <a:r>
              <a:rPr lang="en" sz="1600">
                <a:solidFill>
                  <a:schemeClr val="dk1"/>
                </a:solidFill>
              </a:rPr>
              <a:t>Coping with Loneliness</a:t>
            </a:r>
            <a:endParaRPr/>
          </a:p>
          <a:p>
            <a:pPr marL="361950" lvl="0" indent="-285750" algn="l" rtl="0">
              <a:lnSpc>
                <a:spcPct val="100000"/>
              </a:lnSpc>
              <a:spcBef>
                <a:spcPts val="0"/>
              </a:spcBef>
              <a:spcAft>
                <a:spcPts val="0"/>
              </a:spcAft>
              <a:buSzPts val="2400"/>
              <a:buFont typeface="Arial"/>
              <a:buChar char="•"/>
            </a:pPr>
            <a:r>
              <a:rPr lang="en" sz="1600">
                <a:solidFill>
                  <a:schemeClr val="dk1"/>
                </a:solidFill>
              </a:rPr>
              <a:t>There’s Nothing to Do by Dev Petty</a:t>
            </a:r>
            <a:endParaRPr/>
          </a:p>
          <a:p>
            <a:pPr marL="361950" lvl="0" indent="-285750" algn="l" rtl="0">
              <a:lnSpc>
                <a:spcPct val="100000"/>
              </a:lnSpc>
              <a:spcBef>
                <a:spcPts val="0"/>
              </a:spcBef>
              <a:spcAft>
                <a:spcPts val="0"/>
              </a:spcAft>
              <a:buSzPts val="2400"/>
              <a:buFont typeface="Arial"/>
              <a:buChar char="•"/>
            </a:pPr>
            <a:r>
              <a:rPr lang="en" sz="1600">
                <a:solidFill>
                  <a:schemeClr val="dk1"/>
                </a:solidFill>
              </a:rPr>
              <a:t>Charlotte and the Quiet Place by Deborah Sosin</a:t>
            </a:r>
            <a:endParaRPr sz="1600">
              <a:solidFill>
                <a:schemeClr val="dk1"/>
              </a:solidFill>
            </a:endParaRPr>
          </a:p>
          <a:p>
            <a:pPr marL="361950" lvl="0" indent="-133350" algn="l" rtl="0">
              <a:lnSpc>
                <a:spcPct val="100000"/>
              </a:lnSpc>
              <a:spcBef>
                <a:spcPts val="0"/>
              </a:spcBef>
              <a:spcAft>
                <a:spcPts val="0"/>
              </a:spcAft>
              <a:buSzPts val="2400"/>
              <a:buFont typeface="Arial"/>
              <a:buNone/>
            </a:pPr>
            <a:endParaRPr sz="1600">
              <a:solidFill>
                <a:schemeClr val="dk1"/>
              </a:solidFill>
            </a:endParaRPr>
          </a:p>
          <a:p>
            <a:pPr marL="76200" lvl="0" indent="0" algn="l" rtl="0">
              <a:lnSpc>
                <a:spcPct val="100000"/>
              </a:lnSpc>
              <a:spcBef>
                <a:spcPts val="0"/>
              </a:spcBef>
              <a:spcAft>
                <a:spcPts val="0"/>
              </a:spcAft>
              <a:buSzPts val="2400"/>
              <a:buNone/>
            </a:pPr>
            <a:r>
              <a:rPr lang="en" sz="1600">
                <a:solidFill>
                  <a:schemeClr val="dk1"/>
                </a:solidFill>
              </a:rPr>
              <a:t>Respect and Kindness</a:t>
            </a:r>
            <a:endParaRPr/>
          </a:p>
          <a:p>
            <a:pPr marL="76200" lvl="0" indent="0" algn="l" rtl="0">
              <a:lnSpc>
                <a:spcPct val="100000"/>
              </a:lnSpc>
              <a:spcBef>
                <a:spcPts val="0"/>
              </a:spcBef>
              <a:spcAft>
                <a:spcPts val="0"/>
              </a:spcAft>
              <a:buSzPts val="2400"/>
              <a:buNone/>
            </a:pPr>
            <a:r>
              <a:rPr lang="en" sz="1600">
                <a:solidFill>
                  <a:schemeClr val="dk1"/>
                </a:solidFill>
              </a:rPr>
              <a:t>● I Am Enough by Grace Byers </a:t>
            </a:r>
            <a:endParaRPr/>
          </a:p>
          <a:p>
            <a:pPr marL="76200" lvl="0" indent="0" algn="l" rtl="0">
              <a:lnSpc>
                <a:spcPct val="100000"/>
              </a:lnSpc>
              <a:spcBef>
                <a:spcPts val="0"/>
              </a:spcBef>
              <a:spcAft>
                <a:spcPts val="0"/>
              </a:spcAft>
              <a:buSzPts val="2400"/>
              <a:buNone/>
            </a:pPr>
            <a:r>
              <a:rPr lang="en" sz="1600">
                <a:solidFill>
                  <a:schemeClr val="dk1"/>
                </a:solidFill>
              </a:rPr>
              <a:t>● What Should Danny Do? by Adir Levy and Ganit Levy </a:t>
            </a:r>
            <a:endParaRPr/>
          </a:p>
          <a:p>
            <a:pPr marL="76200" lvl="0" indent="0" algn="l" rtl="0">
              <a:lnSpc>
                <a:spcPct val="100000"/>
              </a:lnSpc>
              <a:spcBef>
                <a:spcPts val="0"/>
              </a:spcBef>
              <a:spcAft>
                <a:spcPts val="0"/>
              </a:spcAft>
              <a:buSzPts val="2400"/>
              <a:buNone/>
            </a:pPr>
            <a:r>
              <a:rPr lang="en" sz="1600">
                <a:solidFill>
                  <a:schemeClr val="dk1"/>
                </a:solidFill>
              </a:rPr>
              <a:t>● Kindness Snippet Jar by Diane Alber</a:t>
            </a:r>
            <a:endParaRPr sz="1600">
              <a:solidFill>
                <a:schemeClr val="dk1"/>
              </a:solidFill>
            </a:endParaRPr>
          </a:p>
          <a:p>
            <a:pPr marL="76200" lvl="0" indent="0" algn="l" rtl="0">
              <a:lnSpc>
                <a:spcPct val="100000"/>
              </a:lnSpc>
              <a:spcBef>
                <a:spcPts val="0"/>
              </a:spcBef>
              <a:spcAft>
                <a:spcPts val="0"/>
              </a:spcAft>
              <a:buSzPts val="2400"/>
              <a:buNone/>
            </a:pPr>
            <a:endParaRPr sz="1600">
              <a:solidFill>
                <a:schemeClr val="dk1"/>
              </a:solidFill>
            </a:endParaRPr>
          </a:p>
          <a:p>
            <a:pPr marL="361950" lvl="0" indent="-133350" algn="l" rtl="0">
              <a:lnSpc>
                <a:spcPct val="100000"/>
              </a:lnSpc>
              <a:spcBef>
                <a:spcPts val="0"/>
              </a:spcBef>
              <a:spcAft>
                <a:spcPts val="0"/>
              </a:spcAft>
              <a:buSzPts val="2400"/>
              <a:buFont typeface="Arial"/>
              <a:buNone/>
            </a:pPr>
            <a:endParaRPr sz="1600">
              <a:solidFill>
                <a:schemeClr val="dk1"/>
              </a:solidFill>
            </a:endParaRPr>
          </a:p>
          <a:p>
            <a:pPr marL="457200" lvl="0" indent="-381000" algn="ctr" rtl="0">
              <a:lnSpc>
                <a:spcPct val="100000"/>
              </a:lnSpc>
              <a:spcBef>
                <a:spcPts val="0"/>
              </a:spcBef>
              <a:spcAft>
                <a:spcPts val="0"/>
              </a:spcAft>
              <a:buClr>
                <a:srgbClr val="A1BECC"/>
              </a:buClr>
              <a:buSzPts val="2400"/>
              <a:buNone/>
            </a:pPr>
            <a:endParaRPr/>
          </a:p>
        </p:txBody>
      </p:sp>
      <p:sp>
        <p:nvSpPr>
          <p:cNvPr id="477" name="Google Shape;477;p38"/>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fld id="{00000000-1234-1234-1234-123412341234}" type="slidenum">
              <a:rPr lang="en"/>
              <a:pPr marL="0" lvl="0" indent="0" algn="ctr" rtl="0">
                <a:lnSpc>
                  <a:spcPct val="100000"/>
                </a:lnSpc>
                <a:spcBef>
                  <a:spcPts val="0"/>
                </a:spcBef>
                <a:spcAft>
                  <a:spcPts val="0"/>
                </a:spcAft>
                <a:buSzPts val="1200"/>
                <a:buNone/>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9"/>
          <p:cNvSpPr txBox="1">
            <a:spLocks noGrp="1"/>
          </p:cNvSpPr>
          <p:nvPr>
            <p:ph type="subTitle" idx="1"/>
          </p:nvPr>
        </p:nvSpPr>
        <p:spPr>
          <a:xfrm>
            <a:off x="2339200" y="194626"/>
            <a:ext cx="5709600" cy="6138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None/>
            </a:pPr>
            <a:r>
              <a:rPr lang="en" sz="1400">
                <a:solidFill>
                  <a:schemeClr val="dk1"/>
                </a:solidFill>
              </a:rPr>
              <a:t>Dealing with Emotions</a:t>
            </a:r>
            <a:endParaRPr sz="2200"/>
          </a:p>
          <a:p>
            <a:pPr marL="457200" lvl="0" indent="-368300" algn="l" rtl="0">
              <a:lnSpc>
                <a:spcPct val="100000"/>
              </a:lnSpc>
              <a:spcBef>
                <a:spcPts val="0"/>
              </a:spcBef>
              <a:spcAft>
                <a:spcPts val="0"/>
              </a:spcAft>
              <a:buSzPts val="2200"/>
              <a:buFont typeface="Arial"/>
              <a:buChar char="•"/>
            </a:pPr>
            <a:r>
              <a:rPr lang="en" sz="1400">
                <a:solidFill>
                  <a:schemeClr val="dk1"/>
                </a:solidFill>
              </a:rPr>
              <a:t>Worry Says What? by Allison Edwards </a:t>
            </a:r>
            <a:endParaRPr sz="2200"/>
          </a:p>
          <a:p>
            <a:pPr marL="457200" lvl="0" indent="-368300" algn="l" rtl="0">
              <a:lnSpc>
                <a:spcPct val="100000"/>
              </a:lnSpc>
              <a:spcBef>
                <a:spcPts val="0"/>
              </a:spcBef>
              <a:spcAft>
                <a:spcPts val="0"/>
              </a:spcAft>
              <a:buSzPts val="2200"/>
              <a:buFont typeface="Arial"/>
              <a:buChar char="•"/>
            </a:pPr>
            <a:r>
              <a:rPr lang="en" sz="1400">
                <a:solidFill>
                  <a:schemeClr val="dk1"/>
                </a:solidFill>
              </a:rPr>
              <a:t>The Feel Good Book by Todd Parr </a:t>
            </a:r>
            <a:endParaRPr sz="2200"/>
          </a:p>
          <a:p>
            <a:pPr marL="457200" lvl="0" indent="-368300" algn="l" rtl="0">
              <a:lnSpc>
                <a:spcPct val="100000"/>
              </a:lnSpc>
              <a:spcBef>
                <a:spcPts val="0"/>
              </a:spcBef>
              <a:spcAft>
                <a:spcPts val="0"/>
              </a:spcAft>
              <a:buSzPts val="2200"/>
              <a:buFont typeface="Arial"/>
              <a:buChar char="•"/>
            </a:pPr>
            <a:r>
              <a:rPr lang="en" sz="1400">
                <a:solidFill>
                  <a:schemeClr val="dk1"/>
                </a:solidFill>
              </a:rPr>
              <a:t> I Think I Am: Teaching the Kids the Power of Affirmations by Louise Hay</a:t>
            </a:r>
            <a:endParaRPr sz="2200"/>
          </a:p>
          <a:p>
            <a:pPr marL="457200" lvl="0" indent="-368300" algn="l" rtl="0">
              <a:lnSpc>
                <a:spcPct val="100000"/>
              </a:lnSpc>
              <a:spcBef>
                <a:spcPts val="0"/>
              </a:spcBef>
              <a:spcAft>
                <a:spcPts val="0"/>
              </a:spcAft>
              <a:buSzPts val="2200"/>
              <a:buFont typeface="Arial"/>
              <a:buChar char="•"/>
            </a:pPr>
            <a:r>
              <a:rPr lang="en" sz="1400">
                <a:solidFill>
                  <a:schemeClr val="dk1"/>
                </a:solidFill>
              </a:rPr>
              <a:t> The Color Monster – A Story About Emotions by Anna Llenas</a:t>
            </a:r>
            <a:endParaRPr sz="1400">
              <a:solidFill>
                <a:schemeClr val="dk1"/>
              </a:solidFill>
            </a:endParaRPr>
          </a:p>
          <a:p>
            <a:pPr marL="76200" lvl="0" indent="0" algn="l" rtl="0">
              <a:lnSpc>
                <a:spcPct val="100000"/>
              </a:lnSpc>
              <a:spcBef>
                <a:spcPts val="0"/>
              </a:spcBef>
              <a:spcAft>
                <a:spcPts val="0"/>
              </a:spcAft>
              <a:buSzPts val="2400"/>
              <a:buNone/>
            </a:pPr>
            <a:endParaRPr sz="1400">
              <a:solidFill>
                <a:schemeClr val="dk1"/>
              </a:solidFill>
            </a:endParaRPr>
          </a:p>
          <a:p>
            <a:pPr marL="76200" lvl="0" indent="0" algn="l" rtl="0">
              <a:lnSpc>
                <a:spcPct val="100000"/>
              </a:lnSpc>
              <a:spcBef>
                <a:spcPts val="0"/>
              </a:spcBef>
              <a:spcAft>
                <a:spcPts val="0"/>
              </a:spcAft>
              <a:buSzPts val="2400"/>
              <a:buNone/>
            </a:pPr>
            <a:r>
              <a:rPr lang="en" sz="1400">
                <a:solidFill>
                  <a:schemeClr val="dk1"/>
                </a:solidFill>
              </a:rPr>
              <a:t>Bravery</a:t>
            </a:r>
            <a:endParaRPr sz="2200"/>
          </a:p>
          <a:p>
            <a:pPr marL="361950" lvl="0" indent="-273050" algn="l" rtl="0">
              <a:lnSpc>
                <a:spcPct val="100000"/>
              </a:lnSpc>
              <a:spcBef>
                <a:spcPts val="0"/>
              </a:spcBef>
              <a:spcAft>
                <a:spcPts val="0"/>
              </a:spcAft>
              <a:buSzPts val="2200"/>
              <a:buFont typeface="Arial"/>
              <a:buChar char="•"/>
            </a:pPr>
            <a:r>
              <a:rPr lang="en" sz="1400">
                <a:solidFill>
                  <a:schemeClr val="dk1"/>
                </a:solidFill>
              </a:rPr>
              <a:t> I Will Be Okay (Mindful Mantras) by Laurie N. Wright </a:t>
            </a:r>
            <a:endParaRPr sz="2200"/>
          </a:p>
          <a:p>
            <a:pPr marL="361950" lvl="0" indent="-273050" algn="l" rtl="0">
              <a:lnSpc>
                <a:spcPct val="100000"/>
              </a:lnSpc>
              <a:spcBef>
                <a:spcPts val="0"/>
              </a:spcBef>
              <a:spcAft>
                <a:spcPts val="0"/>
              </a:spcAft>
              <a:buSzPts val="2200"/>
              <a:buFont typeface="Arial"/>
              <a:buChar char="•"/>
            </a:pPr>
            <a:r>
              <a:rPr lang="en" sz="1400">
                <a:solidFill>
                  <a:schemeClr val="dk1"/>
                </a:solidFill>
              </a:rPr>
              <a:t> When You are Brave by Pat Zietlow Miller </a:t>
            </a:r>
            <a:endParaRPr sz="2200"/>
          </a:p>
          <a:p>
            <a:pPr marL="361950" lvl="0" indent="-273050" algn="l" rtl="0">
              <a:lnSpc>
                <a:spcPct val="100000"/>
              </a:lnSpc>
              <a:spcBef>
                <a:spcPts val="0"/>
              </a:spcBef>
              <a:spcAft>
                <a:spcPts val="0"/>
              </a:spcAft>
              <a:buSzPts val="2200"/>
              <a:buFont typeface="Arial"/>
              <a:buChar char="•"/>
            </a:pPr>
            <a:r>
              <a:rPr lang="en" sz="1400">
                <a:solidFill>
                  <a:schemeClr val="dk1"/>
                </a:solidFill>
              </a:rPr>
              <a:t> The I’m Not Scared Book by Todd Parr</a:t>
            </a:r>
            <a:endParaRPr sz="2200"/>
          </a:p>
          <a:p>
            <a:pPr marL="76200" lvl="0" indent="0" algn="l" rtl="0">
              <a:lnSpc>
                <a:spcPct val="100000"/>
              </a:lnSpc>
              <a:spcBef>
                <a:spcPts val="0"/>
              </a:spcBef>
              <a:spcAft>
                <a:spcPts val="0"/>
              </a:spcAft>
              <a:buSzPts val="2400"/>
              <a:buNone/>
            </a:pPr>
            <a:endParaRPr sz="1400">
              <a:solidFill>
                <a:schemeClr val="dk1"/>
              </a:solidFill>
            </a:endParaRPr>
          </a:p>
          <a:p>
            <a:pPr marL="76200" lvl="0" indent="0" algn="l" rtl="0">
              <a:lnSpc>
                <a:spcPct val="100000"/>
              </a:lnSpc>
              <a:spcBef>
                <a:spcPts val="0"/>
              </a:spcBef>
              <a:spcAft>
                <a:spcPts val="0"/>
              </a:spcAft>
              <a:buSzPts val="2400"/>
              <a:buNone/>
            </a:pPr>
            <a:r>
              <a:rPr lang="en" sz="1400">
                <a:solidFill>
                  <a:schemeClr val="dk1"/>
                </a:solidFill>
              </a:rPr>
              <a:t>Self-Growth</a:t>
            </a:r>
            <a:endParaRPr sz="2200"/>
          </a:p>
          <a:p>
            <a:pPr marL="361950" lvl="0" indent="-273050" algn="l" rtl="0">
              <a:lnSpc>
                <a:spcPct val="100000"/>
              </a:lnSpc>
              <a:spcBef>
                <a:spcPts val="0"/>
              </a:spcBef>
              <a:spcAft>
                <a:spcPts val="0"/>
              </a:spcAft>
              <a:buSzPts val="2200"/>
              <a:buFont typeface="Arial"/>
              <a:buChar char="•"/>
            </a:pPr>
            <a:r>
              <a:rPr lang="en" sz="1400">
                <a:solidFill>
                  <a:schemeClr val="dk1"/>
                </a:solidFill>
              </a:rPr>
              <a:t>Be You by Peter H. Reynolds </a:t>
            </a:r>
            <a:endParaRPr sz="2200"/>
          </a:p>
          <a:p>
            <a:pPr marL="361950" lvl="0" indent="-273050" algn="l" rtl="0">
              <a:lnSpc>
                <a:spcPct val="100000"/>
              </a:lnSpc>
              <a:spcBef>
                <a:spcPts val="0"/>
              </a:spcBef>
              <a:spcAft>
                <a:spcPts val="0"/>
              </a:spcAft>
              <a:buSzPts val="2200"/>
              <a:buFont typeface="Arial"/>
              <a:buChar char="•"/>
            </a:pPr>
            <a:r>
              <a:rPr lang="en" sz="1400">
                <a:solidFill>
                  <a:schemeClr val="dk1"/>
                </a:solidFill>
              </a:rPr>
              <a:t>What Were You Thinking? by Bryan Smith and Lisa M. Griffin </a:t>
            </a:r>
            <a:endParaRPr sz="2200"/>
          </a:p>
          <a:p>
            <a:pPr marL="361950" lvl="0" indent="-273050" algn="l" rtl="0">
              <a:lnSpc>
                <a:spcPct val="100000"/>
              </a:lnSpc>
              <a:spcBef>
                <a:spcPts val="0"/>
              </a:spcBef>
              <a:spcAft>
                <a:spcPts val="0"/>
              </a:spcAft>
              <a:buSzPts val="2200"/>
              <a:buFont typeface="Arial"/>
              <a:buChar char="•"/>
            </a:pPr>
            <a:r>
              <a:rPr lang="en" sz="1400">
                <a:solidFill>
                  <a:schemeClr val="dk1"/>
                </a:solidFill>
              </a:rPr>
              <a:t>MySELF – Self Control &amp; Self Esteem by Newmark Learning</a:t>
            </a:r>
            <a:endParaRPr sz="2200"/>
          </a:p>
          <a:p>
            <a:pPr marL="76200" lvl="0" indent="0" algn="l" rtl="0">
              <a:lnSpc>
                <a:spcPct val="100000"/>
              </a:lnSpc>
              <a:spcBef>
                <a:spcPts val="0"/>
              </a:spcBef>
              <a:spcAft>
                <a:spcPts val="0"/>
              </a:spcAft>
              <a:buSzPts val="2400"/>
              <a:buNone/>
            </a:pPr>
            <a:endParaRPr sz="1600">
              <a:solidFill>
                <a:schemeClr val="dk1"/>
              </a:solidFill>
            </a:endParaRPr>
          </a:p>
        </p:txBody>
      </p:sp>
      <p:sp>
        <p:nvSpPr>
          <p:cNvPr id="483" name="Google Shape;483;p39"/>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fld id="{00000000-1234-1234-1234-123412341234}" type="slidenum">
              <a:rPr lang="en"/>
              <a:pPr marL="0" lvl="0" indent="0" algn="ctr" rtl="0">
                <a:lnSpc>
                  <a:spcPct val="100000"/>
                </a:lnSpc>
                <a:spcBef>
                  <a:spcPts val="0"/>
                </a:spcBef>
                <a:spcAft>
                  <a:spcPts val="0"/>
                </a:spcAft>
                <a:buSzPts val="1200"/>
                <a:buNone/>
              </a:p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0"/>
          <p:cNvSpPr txBox="1">
            <a:spLocks noGrp="1"/>
          </p:cNvSpPr>
          <p:nvPr>
            <p:ph type="ctrTitle" idx="4294967295"/>
          </p:nvPr>
        </p:nvSpPr>
        <p:spPr>
          <a:xfrm>
            <a:off x="1304925" y="135550"/>
            <a:ext cx="6534300" cy="1159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617A86"/>
              </a:buClr>
              <a:buSzPts val="1800"/>
              <a:buFont typeface="Nixie One"/>
              <a:buNone/>
            </a:pPr>
            <a:r>
              <a:rPr lang="en" sz="6000" b="0" i="0" u="none" strike="noStrike" cap="none">
                <a:solidFill>
                  <a:srgbClr val="617A86"/>
                </a:solidFill>
                <a:latin typeface="Nixie One"/>
                <a:ea typeface="Nixie One"/>
                <a:cs typeface="Nixie One"/>
                <a:sym typeface="Nixie One"/>
              </a:rPr>
              <a:t>Big concept</a:t>
            </a:r>
            <a:endParaRPr sz="6000" b="0" i="0" u="none" strike="noStrike" cap="none">
              <a:solidFill>
                <a:srgbClr val="617A86"/>
              </a:solidFill>
              <a:latin typeface="Nixie One"/>
              <a:ea typeface="Nixie One"/>
              <a:cs typeface="Nixie One"/>
              <a:sym typeface="Nixie One"/>
            </a:endParaRPr>
          </a:p>
        </p:txBody>
      </p:sp>
      <p:sp>
        <p:nvSpPr>
          <p:cNvPr id="489" name="Google Shape;489;p40"/>
          <p:cNvSpPr/>
          <p:nvPr/>
        </p:nvSpPr>
        <p:spPr>
          <a:xfrm>
            <a:off x="3333750" y="1333500"/>
            <a:ext cx="2476500" cy="2476500"/>
          </a:xfrm>
          <a:prstGeom prst="ellipse">
            <a:avLst/>
          </a:prstGeom>
          <a:solidFill>
            <a:srgbClr val="E8004C">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40"/>
          <p:cNvSpPr/>
          <p:nvPr/>
        </p:nvSpPr>
        <p:spPr>
          <a:xfrm>
            <a:off x="3209925" y="1209675"/>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40"/>
          <p:cNvSpPr/>
          <p:nvPr/>
        </p:nvSpPr>
        <p:spPr>
          <a:xfrm>
            <a:off x="2962275" y="1543050"/>
            <a:ext cx="704700" cy="704700"/>
          </a:xfrm>
          <a:prstGeom prst="ellipse">
            <a:avLst/>
          </a:prstGeom>
          <a:solidFill>
            <a:srgbClr val="F8BB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40"/>
          <p:cNvSpPr/>
          <p:nvPr/>
        </p:nvSpPr>
        <p:spPr>
          <a:xfrm>
            <a:off x="5295900" y="2897050"/>
            <a:ext cx="971700" cy="971700"/>
          </a:xfrm>
          <a:prstGeom prst="donut">
            <a:avLst>
              <a:gd name="adj" fmla="val 12811"/>
            </a:avLst>
          </a:prstGeom>
          <a:solidFill>
            <a:srgbClr val="BBCD00">
              <a:alpha val="8666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3" name="Google Shape;493;p40"/>
          <p:cNvGrpSpPr/>
          <p:nvPr/>
        </p:nvGrpSpPr>
        <p:grpSpPr>
          <a:xfrm>
            <a:off x="3990646" y="2000576"/>
            <a:ext cx="1162865" cy="1162930"/>
            <a:chOff x="570875" y="4322250"/>
            <a:chExt cx="443300" cy="443325"/>
          </a:xfrm>
        </p:grpSpPr>
        <p:sp>
          <p:nvSpPr>
            <p:cNvPr id="494" name="Google Shape;494;p40"/>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40"/>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0"/>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40"/>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8" name="Google Shape;498;p40"/>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fld id="{00000000-1234-1234-1234-123412341234}" type="slidenum">
              <a:rPr lang="en"/>
              <a:pPr marL="0" lvl="0" indent="0" algn="ctr" rtl="0">
                <a:lnSpc>
                  <a:spcPct val="100000"/>
                </a:lnSpc>
                <a:spcBef>
                  <a:spcPts val="0"/>
                </a:spcBef>
                <a:spcAft>
                  <a:spcPts val="0"/>
                </a:spcAft>
                <a:buSzPts val="1200"/>
                <a:buNone/>
              </a:pPr>
              <a:t>19</a:t>
            </a:fld>
            <a:endParaRPr/>
          </a:p>
        </p:txBody>
      </p:sp>
      <p:sp>
        <p:nvSpPr>
          <p:cNvPr id="499" name="Google Shape;499;p40"/>
          <p:cNvSpPr txBox="1"/>
          <p:nvPr/>
        </p:nvSpPr>
        <p:spPr>
          <a:xfrm rot="-761510">
            <a:off x="129641" y="1973201"/>
            <a:ext cx="4174193" cy="2318781"/>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4200" b="1" dirty="0">
                <a:solidFill>
                  <a:srgbClr val="00D1C6"/>
                </a:solidFill>
                <a:latin typeface="Playfair Display"/>
                <a:ea typeface="Playfair Display"/>
                <a:cs typeface="Playfair Display"/>
                <a:sym typeface="Playfair Display"/>
              </a:rPr>
              <a:t>Before you begin...CHECK IN!</a:t>
            </a:r>
            <a:endParaRPr sz="4200" b="1" dirty="0">
              <a:solidFill>
                <a:srgbClr val="00D1C6"/>
              </a:solidFill>
              <a:latin typeface="Playfair Display"/>
              <a:ea typeface="Playfair Display"/>
              <a:cs typeface="Playfair Display"/>
              <a:sym typeface="Playfair Display"/>
            </a:endParaRPr>
          </a:p>
        </p:txBody>
      </p:sp>
      <p:sp>
        <p:nvSpPr>
          <p:cNvPr id="500" name="Google Shape;500;p40"/>
          <p:cNvSpPr txBox="1"/>
          <p:nvPr/>
        </p:nvSpPr>
        <p:spPr>
          <a:xfrm>
            <a:off x="6407675" y="1425300"/>
            <a:ext cx="1908600" cy="3396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Varela Round"/>
              <a:buChar char="●"/>
            </a:pPr>
            <a:r>
              <a:rPr lang="en">
                <a:latin typeface="Varela Round"/>
                <a:ea typeface="Varela Round"/>
                <a:cs typeface="Varela Round"/>
                <a:sym typeface="Varela Round"/>
              </a:rPr>
              <a:t>How are your students feeling today?</a:t>
            </a:r>
            <a:endParaRPr>
              <a:latin typeface="Varela Round"/>
              <a:ea typeface="Varela Round"/>
              <a:cs typeface="Varela Round"/>
              <a:sym typeface="Varela Round"/>
            </a:endParaRPr>
          </a:p>
          <a:p>
            <a:pPr marL="457200" lvl="0" indent="-317500" algn="l" rtl="0">
              <a:spcBef>
                <a:spcPts val="0"/>
              </a:spcBef>
              <a:spcAft>
                <a:spcPts val="0"/>
              </a:spcAft>
              <a:buSzPts val="1400"/>
              <a:buFont typeface="Varela Round"/>
              <a:buChar char="●"/>
            </a:pPr>
            <a:r>
              <a:rPr lang="en">
                <a:latin typeface="Varela Round"/>
                <a:ea typeface="Varela Round"/>
                <a:cs typeface="Varela Round"/>
                <a:sym typeface="Varela Round"/>
              </a:rPr>
              <a:t>How do you feel today?</a:t>
            </a:r>
            <a:endParaRPr>
              <a:latin typeface="Varela Round"/>
              <a:ea typeface="Varela Round"/>
              <a:cs typeface="Varela Round"/>
              <a:sym typeface="Varela Round"/>
            </a:endParaRPr>
          </a:p>
          <a:p>
            <a:pPr marL="457200" lvl="0" indent="-317500" algn="l" rtl="0">
              <a:spcBef>
                <a:spcPts val="0"/>
              </a:spcBef>
              <a:spcAft>
                <a:spcPts val="0"/>
              </a:spcAft>
              <a:buSzPts val="1400"/>
              <a:buFont typeface="Varela Round"/>
              <a:buChar char="●"/>
            </a:pPr>
            <a:r>
              <a:rPr lang="en">
                <a:latin typeface="Varela Round"/>
                <a:ea typeface="Varela Round"/>
                <a:cs typeface="Varela Round"/>
                <a:sym typeface="Varela Round"/>
              </a:rPr>
              <a:t>How are parents &amp; caregivers feelings today?</a:t>
            </a:r>
            <a:endParaRPr>
              <a:latin typeface="Varela Round"/>
              <a:ea typeface="Varela Round"/>
              <a:cs typeface="Varela Round"/>
              <a:sym typeface="Varela Round"/>
            </a:endParaRPr>
          </a:p>
          <a:p>
            <a:pPr marL="457200" lvl="0" indent="-317500" algn="l" rtl="0">
              <a:spcBef>
                <a:spcPts val="0"/>
              </a:spcBef>
              <a:spcAft>
                <a:spcPts val="0"/>
              </a:spcAft>
              <a:buSzPts val="1400"/>
              <a:buFont typeface="Varela Round"/>
              <a:buChar char="●"/>
            </a:pPr>
            <a:r>
              <a:rPr lang="en">
                <a:latin typeface="Varela Round"/>
                <a:ea typeface="Varela Round"/>
                <a:cs typeface="Varela Round"/>
                <a:sym typeface="Varela Round"/>
              </a:rPr>
              <a:t>What is needed to make it a GREAT day?</a:t>
            </a:r>
            <a:endParaRPr>
              <a:latin typeface="Varela Round"/>
              <a:ea typeface="Varela Round"/>
              <a:cs typeface="Varela Round"/>
              <a:sym typeface="Varela Rou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5"/>
          <p:cNvSpPr txBox="1">
            <a:spLocks noGrp="1"/>
          </p:cNvSpPr>
          <p:nvPr>
            <p:ph type="ctrTitle"/>
          </p:nvPr>
        </p:nvSpPr>
        <p:spPr>
          <a:xfrm>
            <a:off x="1140250" y="384225"/>
            <a:ext cx="6866100" cy="4486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 b="1" dirty="0"/>
              <a:t>Supporting Social Emotional Learning</a:t>
            </a:r>
            <a:br>
              <a:rPr lang="en" b="1" dirty="0"/>
            </a:br>
            <a:r>
              <a:rPr lang="en" b="1" dirty="0"/>
              <a:t>in a Virtual Classroom</a:t>
            </a:r>
            <a:endParaRPr b="1" dirty="0"/>
          </a:p>
          <a:p>
            <a:pPr marL="0" lvl="0" indent="0" algn="ctr" rtl="0">
              <a:lnSpc>
                <a:spcPct val="100000"/>
              </a:lnSpc>
              <a:spcBef>
                <a:spcPts val="0"/>
              </a:spcBef>
              <a:spcAft>
                <a:spcPts val="0"/>
              </a:spcAft>
              <a:buSzPts val="4800"/>
              <a:buNone/>
            </a:pPr>
            <a:br>
              <a:rPr lang="en" sz="2000" dirty="0"/>
            </a:br>
            <a:r>
              <a:rPr lang="en" sz="2000" dirty="0"/>
              <a:t>Created by PIRS:</a:t>
            </a:r>
            <a:endParaRPr sz="2000" dirty="0"/>
          </a:p>
          <a:p>
            <a:pPr marL="0" lvl="0" indent="0" algn="ctr" rtl="0">
              <a:lnSpc>
                <a:spcPct val="100000"/>
              </a:lnSpc>
              <a:spcBef>
                <a:spcPts val="0"/>
              </a:spcBef>
              <a:spcAft>
                <a:spcPts val="0"/>
              </a:spcAft>
              <a:buSzPts val="4800"/>
              <a:buNone/>
            </a:pPr>
            <a:r>
              <a:rPr lang="en" sz="2000" dirty="0"/>
              <a:t>Ms. Berger, Ms. Torres, Ms. Smith, &amp; Ms. </a:t>
            </a:r>
            <a:r>
              <a:rPr lang="en" sz="2000"/>
              <a:t>Strelec</a:t>
            </a:r>
            <a:br>
              <a:rPr lang="en" sz="2000"/>
            </a:br>
            <a:r>
              <a:rPr lang="en" sz="2000"/>
              <a:t>Orange Public Schools (Early Childhood Department)</a:t>
            </a:r>
            <a:endParaRPr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D8D03-AB69-4CDB-A0BD-32A05E6861B2}"/>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77FD805E-BE39-429E-9B0C-1EB76D1CA2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C8DD6D-406D-410E-8196-FF0AAF8513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20</a:t>
            </a:fld>
            <a:endParaRPr lang="en"/>
          </a:p>
        </p:txBody>
      </p:sp>
      <p:pic>
        <p:nvPicPr>
          <p:cNvPr id="6" name="Picture 5" descr="A picture containing clock&#10;&#10;Description automatically generated">
            <a:extLst>
              <a:ext uri="{FF2B5EF4-FFF2-40B4-BE49-F238E27FC236}">
                <a16:creationId xmlns:a16="http://schemas.microsoft.com/office/drawing/2014/main" id="{2604117A-F07C-4A11-A7AD-207CB5704578}"/>
              </a:ext>
            </a:extLst>
          </p:cNvPr>
          <p:cNvPicPr>
            <a:picLocks noChangeAspect="1"/>
          </p:cNvPicPr>
          <p:nvPr/>
        </p:nvPicPr>
        <p:blipFill>
          <a:blip r:embed="rId3"/>
          <a:stretch>
            <a:fillRect/>
          </a:stretch>
        </p:blipFill>
        <p:spPr>
          <a:xfrm>
            <a:off x="4571999" y="909049"/>
            <a:ext cx="3639599" cy="3639599"/>
          </a:xfrm>
          <a:prstGeom prst="rect">
            <a:avLst/>
          </a:prstGeom>
        </p:spPr>
      </p:pic>
    </p:spTree>
    <p:extLst>
      <p:ext uri="{BB962C8B-B14F-4D97-AF65-F5344CB8AC3E}">
        <p14:creationId xmlns:p14="http://schemas.microsoft.com/office/powerpoint/2010/main" val="1676786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2"/>
          <p:cNvSpPr txBox="1">
            <a:spLocks noGrp="1"/>
          </p:cNvSpPr>
          <p:nvPr>
            <p:ph type="title"/>
          </p:nvPr>
        </p:nvSpPr>
        <p:spPr>
          <a:xfrm>
            <a:off x="4849785" y="253143"/>
            <a:ext cx="3639600" cy="641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800"/>
              <a:buNone/>
            </a:pPr>
            <a:r>
              <a:rPr lang="en" b="1" dirty="0">
                <a:solidFill>
                  <a:schemeClr val="dk1"/>
                </a:solidFill>
              </a:rPr>
              <a:t>RESOURCES:</a:t>
            </a:r>
            <a:endParaRPr dirty="0"/>
          </a:p>
        </p:txBody>
      </p:sp>
      <p:sp>
        <p:nvSpPr>
          <p:cNvPr id="513" name="Google Shape;513;p42"/>
          <p:cNvSpPr txBox="1">
            <a:spLocks noGrp="1"/>
          </p:cNvSpPr>
          <p:nvPr>
            <p:ph type="body" idx="1"/>
          </p:nvPr>
        </p:nvSpPr>
        <p:spPr>
          <a:xfrm>
            <a:off x="4572000" y="894243"/>
            <a:ext cx="4401879" cy="27861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600"/>
              </a:spcBef>
              <a:spcAft>
                <a:spcPts val="0"/>
              </a:spcAft>
              <a:buSzPts val="2000"/>
              <a:buChar char="◎"/>
            </a:pPr>
            <a:r>
              <a:rPr lang="en" sz="1200" u="sng" dirty="0">
                <a:solidFill>
                  <a:schemeClr val="hlink"/>
                </a:solidFill>
                <a:hlinkClick r:id="rId3"/>
              </a:rPr>
              <a:t>https://www.centervention.com/social-emotional-learning-activities/</a:t>
            </a:r>
            <a:endParaRPr sz="1200" dirty="0"/>
          </a:p>
          <a:p>
            <a:pPr marL="457200" lvl="0" indent="-355600" algn="l" rtl="0">
              <a:lnSpc>
                <a:spcPct val="100000"/>
              </a:lnSpc>
              <a:spcBef>
                <a:spcPts val="600"/>
              </a:spcBef>
              <a:spcAft>
                <a:spcPts val="0"/>
              </a:spcAft>
              <a:buSzPts val="2000"/>
              <a:buChar char="◎"/>
            </a:pPr>
            <a:r>
              <a:rPr lang="en" sz="1200" u="sng" dirty="0">
                <a:solidFill>
                  <a:schemeClr val="hlink"/>
                </a:solidFill>
                <a:hlinkClick r:id="rId4"/>
              </a:rPr>
              <a:t>https://proudtobeprimary.com/social-emotional-activities-distance-learning-at-home/</a:t>
            </a:r>
            <a:endParaRPr sz="1200" dirty="0"/>
          </a:p>
          <a:p>
            <a:pPr marL="457200" lvl="0" indent="-355600" algn="l" rtl="0">
              <a:lnSpc>
                <a:spcPct val="100000"/>
              </a:lnSpc>
              <a:spcBef>
                <a:spcPts val="600"/>
              </a:spcBef>
              <a:spcAft>
                <a:spcPts val="0"/>
              </a:spcAft>
              <a:buSzPts val="2000"/>
              <a:buChar char="◎"/>
            </a:pPr>
            <a:r>
              <a:rPr lang="en" sz="1200" u="sng" dirty="0"/>
              <a:t>https://www.edutopia.org/article/covid-19s-impact-students-academic-and-mental-well-being 28 </a:t>
            </a:r>
            <a:endParaRPr dirty="0"/>
          </a:p>
          <a:p>
            <a:pPr marL="457200" lvl="0" indent="-355600" algn="l" rtl="0">
              <a:lnSpc>
                <a:spcPct val="100000"/>
              </a:lnSpc>
              <a:spcBef>
                <a:spcPts val="600"/>
              </a:spcBef>
              <a:spcAft>
                <a:spcPts val="0"/>
              </a:spcAft>
              <a:buSzPts val="2000"/>
              <a:buChar char="◎"/>
            </a:pPr>
            <a:r>
              <a:rPr lang="en" sz="1200" u="sng" dirty="0">
                <a:solidFill>
                  <a:schemeClr val="hlink"/>
                </a:solidFill>
                <a:hlinkClick r:id="rId5"/>
              </a:rPr>
              <a:t>https://www.orange.k12.nj.us/Page/25578</a:t>
            </a:r>
            <a:r>
              <a:rPr lang="en" sz="1200" u="sng" dirty="0"/>
              <a:t> (PIRS webpage)</a:t>
            </a:r>
            <a:endParaRPr sz="1200" u="sng" dirty="0"/>
          </a:p>
          <a:p>
            <a:pPr marL="457200" lvl="0" indent="-304800" algn="l" rtl="0">
              <a:lnSpc>
                <a:spcPct val="100000"/>
              </a:lnSpc>
              <a:spcBef>
                <a:spcPts val="600"/>
              </a:spcBef>
              <a:spcAft>
                <a:spcPts val="0"/>
              </a:spcAft>
              <a:buSzPts val="1200"/>
              <a:buChar char="◎"/>
            </a:pPr>
            <a:r>
              <a:rPr lang="en" sz="1100" u="sng" dirty="0">
                <a:solidFill>
                  <a:schemeClr val="hlink"/>
                </a:solidFill>
                <a:latin typeface="Arial"/>
                <a:ea typeface="Arial"/>
                <a:cs typeface="Arial"/>
                <a:sym typeface="Arial"/>
                <a:hlinkClick r:id="rId6"/>
              </a:rPr>
              <a:t>https://pureedgeinc.org/wp-content/uploads/2020/08/08.10.20-FINAL-NJ-Session-2.pdf</a:t>
            </a:r>
            <a:endParaRPr sz="1200" u="sng" dirty="0"/>
          </a:p>
          <a:p>
            <a:pPr marL="457200" lvl="0" indent="-228600" algn="l" rtl="0">
              <a:lnSpc>
                <a:spcPct val="100000"/>
              </a:lnSpc>
              <a:spcBef>
                <a:spcPts val="600"/>
              </a:spcBef>
              <a:spcAft>
                <a:spcPts val="0"/>
              </a:spcAft>
              <a:buSzPts val="2000"/>
              <a:buNone/>
            </a:pPr>
            <a:endParaRPr sz="1200" u="sng" dirty="0"/>
          </a:p>
          <a:p>
            <a:pPr marL="457200" lvl="0" indent="-228600" algn="l" rtl="0">
              <a:lnSpc>
                <a:spcPct val="100000"/>
              </a:lnSpc>
              <a:spcBef>
                <a:spcPts val="600"/>
              </a:spcBef>
              <a:spcAft>
                <a:spcPts val="0"/>
              </a:spcAft>
              <a:buSzPts val="2000"/>
              <a:buNone/>
            </a:pPr>
            <a:endParaRPr sz="1200" dirty="0"/>
          </a:p>
          <a:p>
            <a:pPr marL="457200" lvl="0" indent="-228600" algn="l" rtl="0">
              <a:lnSpc>
                <a:spcPct val="100000"/>
              </a:lnSpc>
              <a:spcBef>
                <a:spcPts val="600"/>
              </a:spcBef>
              <a:spcAft>
                <a:spcPts val="0"/>
              </a:spcAft>
              <a:buSzPts val="2000"/>
              <a:buNone/>
            </a:pPr>
            <a:endParaRPr sz="1200" dirty="0"/>
          </a:p>
        </p:txBody>
      </p:sp>
      <p:sp>
        <p:nvSpPr>
          <p:cNvPr id="514" name="Google Shape;514;p42"/>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
              <a:pPr marL="0" lvl="0" indent="0" algn="r" rtl="0">
                <a:lnSpc>
                  <a:spcPct val="100000"/>
                </a:lnSpc>
                <a:spcBef>
                  <a:spcPts val="0"/>
                </a:spcBef>
                <a:spcAft>
                  <a:spcPts val="0"/>
                </a:spcAft>
                <a:buSzPts val="1200"/>
                <a:buNone/>
              </a:pPr>
              <a:t>21</a:t>
            </a:fld>
            <a:endParaRPr/>
          </a:p>
        </p:txBody>
      </p:sp>
      <p:sp>
        <p:nvSpPr>
          <p:cNvPr id="515" name="Google Shape;515;p42"/>
          <p:cNvSpPr txBox="1"/>
          <p:nvPr/>
        </p:nvSpPr>
        <p:spPr>
          <a:xfrm>
            <a:off x="4358085" y="3517725"/>
            <a:ext cx="4623000" cy="12339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Clr>
                <a:srgbClr val="000000"/>
              </a:buClr>
              <a:buSzPts val="2000"/>
              <a:buFont typeface="Arial"/>
              <a:buNone/>
            </a:pPr>
            <a:r>
              <a:rPr lang="en" sz="2100" dirty="0">
                <a:solidFill>
                  <a:schemeClr val="dk2"/>
                </a:solidFill>
                <a:latin typeface="Varela Round"/>
                <a:ea typeface="Varela Round"/>
                <a:cs typeface="Varela Round"/>
                <a:sym typeface="Varela Round"/>
              </a:rPr>
              <a:t>Bonus: Pete The Cat Read Aloud</a:t>
            </a:r>
            <a:endParaRPr sz="2100" dirty="0">
              <a:solidFill>
                <a:schemeClr val="dk2"/>
              </a:solidFill>
              <a:latin typeface="Varela Round"/>
              <a:ea typeface="Varela Round"/>
              <a:cs typeface="Varela Round"/>
              <a:sym typeface="Varela Round"/>
            </a:endParaRPr>
          </a:p>
          <a:p>
            <a:pPr marL="0" lvl="0" indent="0" algn="ctr" rtl="0">
              <a:spcBef>
                <a:spcPts val="600"/>
              </a:spcBef>
              <a:spcAft>
                <a:spcPts val="0"/>
              </a:spcAft>
              <a:buClr>
                <a:srgbClr val="000000"/>
              </a:buClr>
              <a:buSzPts val="2000"/>
              <a:buFont typeface="Arial"/>
              <a:buNone/>
            </a:pPr>
            <a:r>
              <a:rPr lang="en" sz="1100" u="sng" dirty="0">
                <a:solidFill>
                  <a:schemeClr val="dk2"/>
                </a:solidFill>
                <a:hlinkClick r:id="rId7">
                  <a:extLst>
                    <a:ext uri="{A12FA001-AC4F-418D-AE19-62706E023703}">
                      <ahyp:hlinkClr xmlns:ahyp="http://schemas.microsoft.com/office/drawing/2018/hyperlinkcolor" val="tx"/>
                    </a:ext>
                  </a:extLst>
                </a:hlinkClick>
              </a:rPr>
              <a:t>https://www.youtube.com/watch?v=0VwfgBV_muc&amp;feature=youtu.be&amp;fbclid=IwAR34caDCye4LKqY9ISZgnlsNuRpZ9E1F_FoYmY7Ge6vTL0zKhkYagPBtcLs</a:t>
            </a:r>
            <a:endParaRPr dirty="0">
              <a:latin typeface="Varela Round"/>
              <a:ea typeface="Varela Round"/>
              <a:cs typeface="Varela Round"/>
              <a:sym typeface="Varela Rou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3"/>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
              <a:pPr marL="0" lvl="0" indent="0" algn="r" rtl="0">
                <a:lnSpc>
                  <a:spcPct val="100000"/>
                </a:lnSpc>
                <a:spcBef>
                  <a:spcPts val="0"/>
                </a:spcBef>
                <a:spcAft>
                  <a:spcPts val="0"/>
                </a:spcAft>
                <a:buSzPts val="1200"/>
                <a:buNone/>
              </a:pPr>
              <a:t>22</a:t>
            </a:fld>
            <a:endParaRPr/>
          </a:p>
        </p:txBody>
      </p:sp>
      <p:pic>
        <p:nvPicPr>
          <p:cNvPr id="521" name="Google Shape;521;p43" descr="A drawing of a cartoon character&#10;&#10;Description automatically generated"/>
          <p:cNvPicPr preferRelativeResize="0"/>
          <p:nvPr/>
        </p:nvPicPr>
        <p:blipFill rotWithShape="1">
          <a:blip r:embed="rId3">
            <a:alphaModFix/>
          </a:blip>
          <a:srcRect/>
          <a:stretch/>
        </p:blipFill>
        <p:spPr>
          <a:xfrm>
            <a:off x="4816549" y="400144"/>
            <a:ext cx="3721395" cy="45345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1"/>
          <p:cNvSpPr txBox="1">
            <a:spLocks noGrp="1"/>
          </p:cNvSpPr>
          <p:nvPr>
            <p:ph type="body" idx="1"/>
          </p:nvPr>
        </p:nvSpPr>
        <p:spPr>
          <a:xfrm>
            <a:off x="4522425" y="272650"/>
            <a:ext cx="4364100" cy="291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2000"/>
              <a:buNone/>
            </a:pPr>
            <a:r>
              <a:rPr lang="en" sz="5800"/>
              <a:t>Q&amp;A</a:t>
            </a:r>
            <a:endParaRPr sz="5800"/>
          </a:p>
          <a:p>
            <a:pPr marL="0" lvl="0" indent="0" algn="ctr" rtl="0">
              <a:lnSpc>
                <a:spcPct val="100000"/>
              </a:lnSpc>
              <a:spcBef>
                <a:spcPts val="600"/>
              </a:spcBef>
              <a:spcAft>
                <a:spcPts val="0"/>
              </a:spcAft>
              <a:buSzPts val="2000"/>
              <a:buNone/>
            </a:pPr>
            <a:r>
              <a:rPr lang="en" sz="5800"/>
              <a:t>&amp;</a:t>
            </a:r>
            <a:endParaRPr sz="5800"/>
          </a:p>
          <a:p>
            <a:pPr marL="0" lvl="0" indent="0" algn="ctr" rtl="0">
              <a:lnSpc>
                <a:spcPct val="100000"/>
              </a:lnSpc>
              <a:spcBef>
                <a:spcPts val="600"/>
              </a:spcBef>
              <a:spcAft>
                <a:spcPts val="0"/>
              </a:spcAft>
              <a:buSzPts val="2000"/>
              <a:buNone/>
            </a:pPr>
            <a:r>
              <a:rPr lang="en" sz="5800"/>
              <a:t>Discussion</a:t>
            </a:r>
            <a:endParaRPr sz="5800"/>
          </a:p>
          <a:p>
            <a:pPr marL="0" lvl="0" indent="0" algn="ctr" rtl="0">
              <a:lnSpc>
                <a:spcPct val="100000"/>
              </a:lnSpc>
              <a:spcBef>
                <a:spcPts val="600"/>
              </a:spcBef>
              <a:spcAft>
                <a:spcPts val="0"/>
              </a:spcAft>
              <a:buSzPts val="2000"/>
              <a:buNone/>
            </a:pPr>
            <a:endParaRPr sz="5800"/>
          </a:p>
        </p:txBody>
      </p:sp>
      <p:pic>
        <p:nvPicPr>
          <p:cNvPr id="506" name="Google Shape;506;p41" descr="coffee.jpg"/>
          <p:cNvPicPr preferRelativeResize="0"/>
          <p:nvPr/>
        </p:nvPicPr>
        <p:blipFill rotWithShape="1">
          <a:blip r:embed="rId3">
            <a:alphaModFix/>
          </a:blip>
          <a:srcRect/>
          <a:stretch/>
        </p:blipFill>
        <p:spPr>
          <a:xfrm>
            <a:off x="867000" y="1033650"/>
            <a:ext cx="3076200" cy="3076200"/>
          </a:xfrm>
          <a:prstGeom prst="ellipse">
            <a:avLst/>
          </a:prstGeom>
          <a:noFill/>
          <a:ln>
            <a:noFill/>
          </a:ln>
        </p:spPr>
      </p:pic>
      <p:sp>
        <p:nvSpPr>
          <p:cNvPr id="507" name="Google Shape;507;p4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
              <a:pPr marL="0" lvl="0" indent="0" algn="r" rtl="0">
                <a:lnSpc>
                  <a:spcPct val="100000"/>
                </a:lnSpc>
                <a:spcBef>
                  <a:spcPts val="0"/>
                </a:spcBef>
                <a:spcAft>
                  <a:spcPts val="0"/>
                </a:spcAft>
                <a:buSzPts val="1200"/>
                <a:buNone/>
              </a:pPr>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6"/>
          <p:cNvSpPr txBox="1">
            <a:spLocks noGrp="1"/>
          </p:cNvSpPr>
          <p:nvPr>
            <p:ph type="ctrTitle"/>
          </p:nvPr>
        </p:nvSpPr>
        <p:spPr>
          <a:xfrm>
            <a:off x="1667424" y="329146"/>
            <a:ext cx="5596500" cy="579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 b="1"/>
              <a:t>AGENDA</a:t>
            </a:r>
            <a:endParaRPr/>
          </a:p>
        </p:txBody>
      </p:sp>
      <p:sp>
        <p:nvSpPr>
          <p:cNvPr id="387" name="Google Shape;387;p26"/>
          <p:cNvSpPr txBox="1">
            <a:spLocks noGrp="1"/>
          </p:cNvSpPr>
          <p:nvPr>
            <p:ph type="subTitle" idx="1"/>
          </p:nvPr>
        </p:nvSpPr>
        <p:spPr>
          <a:xfrm>
            <a:off x="2008650" y="1456660"/>
            <a:ext cx="5596500" cy="319246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Font typeface="Arial"/>
              <a:buChar char="•"/>
            </a:pPr>
            <a:r>
              <a:rPr lang="en" sz="2000" b="0" dirty="0">
                <a:solidFill>
                  <a:schemeClr val="dk1"/>
                </a:solidFill>
                <a:latin typeface="Verdana"/>
                <a:ea typeface="Verdana"/>
                <a:cs typeface="Verdana"/>
                <a:sym typeface="Verdana"/>
              </a:rPr>
              <a:t>Define Social Emotional Learning (SEL)</a:t>
            </a:r>
            <a:endParaRPr dirty="0"/>
          </a:p>
          <a:p>
            <a:pPr marL="457200" lvl="0" indent="-381000" algn="l" rtl="0">
              <a:lnSpc>
                <a:spcPct val="100000"/>
              </a:lnSpc>
              <a:spcBef>
                <a:spcPts val="0"/>
              </a:spcBef>
              <a:spcAft>
                <a:spcPts val="0"/>
              </a:spcAft>
              <a:buSzPts val="2400"/>
              <a:buFont typeface="Arial"/>
              <a:buChar char="•"/>
            </a:pPr>
            <a:r>
              <a:rPr lang="en" sz="2000" b="0" dirty="0">
                <a:solidFill>
                  <a:schemeClr val="dk1"/>
                </a:solidFill>
                <a:latin typeface="Verdana"/>
                <a:ea typeface="Verdana"/>
                <a:cs typeface="Verdana"/>
                <a:sym typeface="Verdana"/>
              </a:rPr>
              <a:t>Discuss the Importance of SEL</a:t>
            </a:r>
            <a:endParaRPr dirty="0"/>
          </a:p>
          <a:p>
            <a:pPr marL="457200" lvl="0" indent="-381000" algn="l" rtl="0">
              <a:lnSpc>
                <a:spcPct val="100000"/>
              </a:lnSpc>
              <a:spcBef>
                <a:spcPts val="0"/>
              </a:spcBef>
              <a:spcAft>
                <a:spcPts val="0"/>
              </a:spcAft>
              <a:buSzPts val="2400"/>
              <a:buFont typeface="Arial"/>
              <a:buChar char="•"/>
            </a:pPr>
            <a:r>
              <a:rPr lang="en" sz="2000" b="0" dirty="0">
                <a:solidFill>
                  <a:schemeClr val="dk1"/>
                </a:solidFill>
                <a:latin typeface="Verdana"/>
                <a:ea typeface="Verdana"/>
                <a:cs typeface="Verdana"/>
                <a:sym typeface="Verdana"/>
              </a:rPr>
              <a:t>Discuss the Benefits of SEL</a:t>
            </a:r>
            <a:endParaRPr dirty="0"/>
          </a:p>
          <a:p>
            <a:pPr marL="457200" lvl="0" indent="-381000" algn="l" rtl="0">
              <a:lnSpc>
                <a:spcPct val="100000"/>
              </a:lnSpc>
              <a:spcBef>
                <a:spcPts val="0"/>
              </a:spcBef>
              <a:spcAft>
                <a:spcPts val="0"/>
              </a:spcAft>
              <a:buSzPts val="2400"/>
              <a:buFont typeface="Arial"/>
              <a:buChar char="•"/>
            </a:pPr>
            <a:r>
              <a:rPr lang="en" sz="2000" b="0" dirty="0">
                <a:solidFill>
                  <a:schemeClr val="dk1"/>
                </a:solidFill>
                <a:latin typeface="Verdana"/>
                <a:ea typeface="Verdana"/>
                <a:cs typeface="Verdana"/>
                <a:sym typeface="Verdana"/>
              </a:rPr>
              <a:t>A brief overview of SEL competencies</a:t>
            </a:r>
            <a:endParaRPr dirty="0"/>
          </a:p>
          <a:p>
            <a:pPr marL="457200" lvl="0" indent="-381000" algn="l" rtl="0">
              <a:lnSpc>
                <a:spcPct val="100000"/>
              </a:lnSpc>
              <a:spcBef>
                <a:spcPts val="0"/>
              </a:spcBef>
              <a:spcAft>
                <a:spcPts val="0"/>
              </a:spcAft>
              <a:buSzPts val="2400"/>
              <a:buFont typeface="Arial"/>
              <a:buChar char="•"/>
            </a:pPr>
            <a:r>
              <a:rPr lang="en" sz="2000" b="0" dirty="0">
                <a:solidFill>
                  <a:schemeClr val="dk1"/>
                </a:solidFill>
                <a:latin typeface="Verdana"/>
                <a:ea typeface="Verdana"/>
                <a:cs typeface="Verdana"/>
                <a:sym typeface="Verdana"/>
              </a:rPr>
              <a:t>Share Strategies in Supporting SEL in a virtual environment</a:t>
            </a:r>
            <a:endParaRPr dirty="0"/>
          </a:p>
          <a:p>
            <a:pPr marL="457200" lvl="0" indent="-381000" algn="l" rtl="0">
              <a:lnSpc>
                <a:spcPct val="100000"/>
              </a:lnSpc>
              <a:spcBef>
                <a:spcPts val="0"/>
              </a:spcBef>
              <a:spcAft>
                <a:spcPts val="0"/>
              </a:spcAft>
              <a:buSzPts val="2400"/>
              <a:buFont typeface="Arial"/>
              <a:buChar char="•"/>
            </a:pPr>
            <a:r>
              <a:rPr lang="en" sz="2000" b="0" dirty="0">
                <a:solidFill>
                  <a:schemeClr val="dk1"/>
                </a:solidFill>
                <a:latin typeface="Verdana"/>
                <a:ea typeface="Verdana"/>
                <a:cs typeface="Verdana"/>
                <a:sym typeface="Verdana"/>
              </a:rPr>
              <a:t>Q and A</a:t>
            </a:r>
            <a:endParaRPr dirty="0"/>
          </a:p>
          <a:p>
            <a:pPr marL="76200" lvl="0" indent="0" algn="l" rtl="0">
              <a:lnSpc>
                <a:spcPct val="100000"/>
              </a:lnSpc>
              <a:spcBef>
                <a:spcPts val="0"/>
              </a:spcBef>
              <a:spcAft>
                <a:spcPts val="0"/>
              </a:spcAft>
              <a:buSzPts val="2400"/>
              <a:buNone/>
            </a:pPr>
            <a:endParaRPr dirty="0">
              <a:solidFill>
                <a:schemeClr val="dk1"/>
              </a:solidFill>
            </a:endParaRPr>
          </a:p>
        </p:txBody>
      </p:sp>
      <p:sp>
        <p:nvSpPr>
          <p:cNvPr id="388" name="Google Shape;388;p26"/>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fld id="{00000000-1234-1234-1234-123412341234}" type="slidenum">
              <a:rPr lang="en"/>
              <a:pPr marL="0" lvl="0" indent="0" algn="ctr" rtl="0">
                <a:lnSpc>
                  <a:spcPct val="100000"/>
                </a:lnSpc>
                <a:spcBef>
                  <a:spcPts val="0"/>
                </a:spcBef>
                <a:spcAft>
                  <a:spcPts val="0"/>
                </a:spcAft>
                <a:buSzPts val="1200"/>
                <a:buNone/>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7"/>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fld id="{00000000-1234-1234-1234-123412341234}" type="slidenum">
              <a:rPr lang="en"/>
              <a:pPr marL="0" lvl="0" indent="0" algn="ctr" rtl="0">
                <a:lnSpc>
                  <a:spcPct val="100000"/>
                </a:lnSpc>
                <a:spcBef>
                  <a:spcPts val="0"/>
                </a:spcBef>
                <a:spcAft>
                  <a:spcPts val="0"/>
                </a:spcAft>
                <a:buSzPts val="1200"/>
                <a:buNone/>
              </a:pPr>
              <a:t>4</a:t>
            </a:fld>
            <a:endParaRPr/>
          </a:p>
        </p:txBody>
      </p:sp>
      <p:sp>
        <p:nvSpPr>
          <p:cNvPr id="394" name="Google Shape;394;p27"/>
          <p:cNvSpPr txBox="1"/>
          <p:nvPr/>
        </p:nvSpPr>
        <p:spPr>
          <a:xfrm>
            <a:off x="1722775" y="384224"/>
            <a:ext cx="5664000" cy="3915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Varela Round"/>
                <a:ea typeface="Varela Round"/>
                <a:cs typeface="Varela Round"/>
                <a:sym typeface="Varela Round"/>
              </a:rPr>
              <a:t>What is SEL?</a:t>
            </a:r>
            <a:endParaRPr sz="2800" b="1" i="0" u="none" strike="noStrike" cap="none">
              <a:solidFill>
                <a:srgbClr val="000000"/>
              </a:solidFill>
              <a:latin typeface="Varela Round"/>
              <a:ea typeface="Varela Round"/>
              <a:cs typeface="Varela Round"/>
              <a:sym typeface="Varela Round"/>
            </a:endParaRPr>
          </a:p>
        </p:txBody>
      </p:sp>
      <p:sp>
        <p:nvSpPr>
          <p:cNvPr id="395" name="Google Shape;395;p27"/>
          <p:cNvSpPr txBox="1"/>
          <p:nvPr/>
        </p:nvSpPr>
        <p:spPr>
          <a:xfrm>
            <a:off x="2183715" y="943336"/>
            <a:ext cx="5203060" cy="23633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 sz="1800" b="1" i="0" u="none" strike="noStrike" cap="none" dirty="0">
                <a:solidFill>
                  <a:schemeClr val="dk1"/>
                </a:solidFill>
                <a:latin typeface="Arial"/>
                <a:ea typeface="Arial"/>
                <a:cs typeface="Arial"/>
                <a:sym typeface="Arial"/>
              </a:rPr>
              <a:t>Social and emotional learning (SEL) </a:t>
            </a:r>
            <a:br>
              <a:rPr lang="en" sz="1800" b="1" i="0" u="none" strike="noStrike" cap="none" dirty="0">
                <a:solidFill>
                  <a:schemeClr val="dk1"/>
                </a:solidFill>
                <a:latin typeface="Arial"/>
                <a:ea typeface="Arial"/>
                <a:cs typeface="Arial"/>
                <a:sym typeface="Arial"/>
              </a:rPr>
            </a:br>
            <a:r>
              <a:rPr lang="en" sz="1800" b="0" i="0" u="none" strike="noStrike" cap="none" dirty="0">
                <a:solidFill>
                  <a:srgbClr val="7F7F7F"/>
                </a:solidFill>
                <a:latin typeface="Arial"/>
                <a:ea typeface="Arial"/>
                <a:cs typeface="Arial"/>
                <a:sym typeface="Arial"/>
              </a:rPr>
              <a:t>is the process through which children and adults understand and manage emotions, set and achieve positive goals, feel and show empathy for others, establish and maintain positive relationships, and make responsible decisions. </a:t>
            </a:r>
            <a:endParaRPr sz="18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1CA5A9"/>
              </a:buClr>
              <a:buSzPts val="3000"/>
              <a:buFont typeface="Arial"/>
              <a:buNone/>
            </a:pPr>
            <a:r>
              <a:rPr lang="en" sz="1800" b="0" i="0" u="none" strike="noStrike" cap="none" dirty="0">
                <a:solidFill>
                  <a:srgbClr val="1CA5A9"/>
                </a:solidFill>
                <a:latin typeface="Arial"/>
                <a:ea typeface="Arial"/>
                <a:cs typeface="Arial"/>
                <a:sym typeface="Arial"/>
              </a:rPr>
              <a:t>– CASEL 2020</a:t>
            </a:r>
          </a:p>
          <a:p>
            <a:pPr marL="0" marR="0" lvl="0" indent="0" algn="l" rtl="0">
              <a:lnSpc>
                <a:spcPct val="90000"/>
              </a:lnSpc>
              <a:spcBef>
                <a:spcPts val="1000"/>
              </a:spcBef>
              <a:spcAft>
                <a:spcPts val="0"/>
              </a:spcAft>
              <a:buClr>
                <a:srgbClr val="1CA5A9"/>
              </a:buClr>
              <a:buSzPts val="3000"/>
              <a:buFont typeface="Arial"/>
              <a:buNone/>
            </a:pPr>
            <a:r>
              <a:rPr lang="en" sz="1200" dirty="0">
                <a:solidFill>
                  <a:srgbClr val="1CA5A9"/>
                </a:solidFill>
              </a:rPr>
              <a:t>(Collaboration for Academic, Social, and Emotional Learning) </a:t>
            </a:r>
          </a:p>
          <a:p>
            <a:pPr marL="0" marR="0" lvl="0" indent="0" algn="l" rtl="0">
              <a:lnSpc>
                <a:spcPct val="90000"/>
              </a:lnSpc>
              <a:spcBef>
                <a:spcPts val="1000"/>
              </a:spcBef>
              <a:spcAft>
                <a:spcPts val="0"/>
              </a:spcAft>
              <a:buClr>
                <a:srgbClr val="1CA5A9"/>
              </a:buClr>
              <a:buSzPts val="3000"/>
              <a:buFont typeface="Arial"/>
              <a:buNone/>
            </a:pPr>
            <a:endParaRPr lang="en" sz="1200" b="0" i="0" u="none" strike="noStrike" cap="none" dirty="0">
              <a:solidFill>
                <a:srgbClr val="1CA5A9"/>
              </a:solidFill>
              <a:latin typeface="Arial"/>
              <a:ea typeface="Arial"/>
              <a:cs typeface="Arial"/>
              <a:sym typeface="Arial"/>
            </a:endParaRPr>
          </a:p>
          <a:p>
            <a:pPr marL="0" marR="0" lvl="0" indent="0" algn="l" rtl="0">
              <a:lnSpc>
                <a:spcPct val="90000"/>
              </a:lnSpc>
              <a:spcBef>
                <a:spcPts val="1000"/>
              </a:spcBef>
              <a:spcAft>
                <a:spcPts val="0"/>
              </a:spcAft>
              <a:buClr>
                <a:srgbClr val="1CA5A9"/>
              </a:buClr>
              <a:buSzPts val="3000"/>
              <a:buFont typeface="Arial"/>
              <a:buNone/>
            </a:pPr>
            <a:endParaRPr sz="1800" b="0" i="0" u="none" strike="noStrike" cap="none" dirty="0">
              <a:solidFill>
                <a:srgbClr val="000000"/>
              </a:solidFill>
              <a:latin typeface="Arial"/>
              <a:ea typeface="Arial"/>
              <a:cs typeface="Arial"/>
              <a:sym typeface="Arial"/>
            </a:endParaRPr>
          </a:p>
        </p:txBody>
      </p:sp>
      <p:pic>
        <p:nvPicPr>
          <p:cNvPr id="396" name="Google Shape;396;p27" descr="A close up of a sign&#10;&#10;Description automatically generated"/>
          <p:cNvPicPr preferRelativeResize="0"/>
          <p:nvPr/>
        </p:nvPicPr>
        <p:blipFill rotWithShape="1">
          <a:blip r:embed="rId3">
            <a:alphaModFix/>
          </a:blip>
          <a:srcRect/>
          <a:stretch/>
        </p:blipFill>
        <p:spPr>
          <a:xfrm>
            <a:off x="6614045" y="2639943"/>
            <a:ext cx="2221611" cy="16687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8"/>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fld id="{00000000-1234-1234-1234-123412341234}" type="slidenum">
              <a:rPr lang="en"/>
              <a:pPr marL="0" lvl="0" indent="0" algn="ctr" rtl="0">
                <a:lnSpc>
                  <a:spcPct val="100000"/>
                </a:lnSpc>
                <a:spcBef>
                  <a:spcPts val="0"/>
                </a:spcBef>
                <a:spcAft>
                  <a:spcPts val="0"/>
                </a:spcAft>
                <a:buSzPts val="1200"/>
                <a:buNone/>
              </a:pPr>
              <a:t>5</a:t>
            </a:fld>
            <a:endParaRPr/>
          </a:p>
        </p:txBody>
      </p:sp>
      <p:sp>
        <p:nvSpPr>
          <p:cNvPr id="402" name="Google Shape;402;p28"/>
          <p:cNvSpPr txBox="1"/>
          <p:nvPr/>
        </p:nvSpPr>
        <p:spPr>
          <a:xfrm>
            <a:off x="1722775" y="384225"/>
            <a:ext cx="5664000" cy="39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Varela Round"/>
                <a:ea typeface="Varela Round"/>
                <a:cs typeface="Varela Round"/>
                <a:sym typeface="Varela Round"/>
              </a:rPr>
              <a:t>Why is SEL important?</a:t>
            </a:r>
            <a:endParaRPr sz="2400" b="1" i="0" u="none" strike="noStrike" cap="none">
              <a:solidFill>
                <a:srgbClr val="000000"/>
              </a:solidFill>
              <a:latin typeface="Varela Round"/>
              <a:ea typeface="Varela Round"/>
              <a:cs typeface="Varela Round"/>
              <a:sym typeface="Varela Round"/>
            </a:endParaRPr>
          </a:p>
        </p:txBody>
      </p:sp>
      <p:sp>
        <p:nvSpPr>
          <p:cNvPr id="403" name="Google Shape;403;p28"/>
          <p:cNvSpPr txBox="1"/>
          <p:nvPr/>
        </p:nvSpPr>
        <p:spPr>
          <a:xfrm>
            <a:off x="1499191" y="1046194"/>
            <a:ext cx="6241311" cy="32932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600" b="1" i="1" u="none" strike="noStrike" cap="none">
                <a:solidFill>
                  <a:srgbClr val="000000"/>
                </a:solidFill>
                <a:latin typeface="Arial"/>
                <a:ea typeface="Arial"/>
                <a:cs typeface="Arial"/>
                <a:sym typeface="Arial"/>
              </a:rPr>
              <a:t>“Educating the mind without educating the heart is no education at all.” –Aristotle</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 sz="1600" b="1" i="0" u="none" strike="noStrike" cap="none">
                <a:solidFill>
                  <a:srgbClr val="222222"/>
                </a:solidFill>
                <a:latin typeface="arial"/>
                <a:ea typeface="arial"/>
                <a:cs typeface="arial"/>
                <a:sym typeface="arial"/>
              </a:rPr>
              <a:t>Social</a:t>
            </a:r>
            <a:r>
              <a:rPr lang="en" sz="1600" b="0" i="0" u="none" strike="noStrike" cap="none">
                <a:solidFill>
                  <a:srgbClr val="222222"/>
                </a:solidFill>
                <a:latin typeface="arial"/>
                <a:ea typeface="arial"/>
                <a:cs typeface="arial"/>
                <a:sym typeface="arial"/>
              </a:rPr>
              <a:t> and </a:t>
            </a:r>
            <a:r>
              <a:rPr lang="en" sz="1600" b="1" i="0" u="none" strike="noStrike" cap="none">
                <a:solidFill>
                  <a:srgbClr val="222222"/>
                </a:solidFill>
                <a:latin typeface="arial"/>
                <a:ea typeface="arial"/>
                <a:cs typeface="arial"/>
                <a:sym typeface="arial"/>
              </a:rPr>
              <a:t>emotional learning</a:t>
            </a:r>
            <a:r>
              <a:rPr lang="en" sz="1600" b="0" i="0" u="none" strike="noStrike" cap="none">
                <a:solidFill>
                  <a:srgbClr val="222222"/>
                </a:solidFill>
                <a:latin typeface="arial"/>
                <a:ea typeface="arial"/>
                <a:cs typeface="arial"/>
                <a:sym typeface="arial"/>
              </a:rPr>
              <a:t> (SEL) provides a foundation for safe and positive </a:t>
            </a:r>
            <a:r>
              <a:rPr lang="en" sz="1600" b="1" i="0" u="none" strike="noStrike" cap="none">
                <a:solidFill>
                  <a:srgbClr val="222222"/>
                </a:solidFill>
                <a:latin typeface="arial"/>
                <a:ea typeface="arial"/>
                <a:cs typeface="arial"/>
                <a:sym typeface="arial"/>
              </a:rPr>
              <a:t>learning</a:t>
            </a:r>
            <a:r>
              <a:rPr lang="en" sz="1600" b="0" i="0" u="none" strike="noStrike" cap="none">
                <a:solidFill>
                  <a:srgbClr val="222222"/>
                </a:solidFill>
                <a:latin typeface="arial"/>
                <a:ea typeface="arial"/>
                <a:cs typeface="arial"/>
                <a:sym typeface="arial"/>
              </a:rPr>
              <a:t>, and enhances students' ability to succeed in school, careers, and life.</a:t>
            </a:r>
            <a:endParaRPr/>
          </a:p>
          <a:p>
            <a:pPr marL="0" marR="0" lvl="0" indent="0" algn="l" rtl="0">
              <a:lnSpc>
                <a:spcPct val="100000"/>
              </a:lnSpc>
              <a:spcBef>
                <a:spcPts val="0"/>
              </a:spcBef>
              <a:spcAft>
                <a:spcPts val="0"/>
              </a:spcAft>
              <a:buNone/>
            </a:pPr>
            <a:endParaRPr sz="1600" b="0" i="0" u="none" strike="noStrike" cap="none">
              <a:solidFill>
                <a:srgbClr val="222222"/>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222222"/>
                </a:solidFill>
                <a:latin typeface="arial"/>
                <a:ea typeface="arial"/>
                <a:cs typeface="arial"/>
                <a:sym typeface="arial"/>
              </a:rPr>
              <a:t>Beginning </a:t>
            </a:r>
            <a:r>
              <a:rPr lang="en" sz="1600" b="1" i="0" u="none" strike="noStrike" cap="none">
                <a:solidFill>
                  <a:srgbClr val="222222"/>
                </a:solidFill>
                <a:latin typeface="arial"/>
                <a:ea typeface="arial"/>
                <a:cs typeface="arial"/>
                <a:sym typeface="arial"/>
              </a:rPr>
              <a:t>early</a:t>
            </a:r>
            <a:r>
              <a:rPr lang="en" sz="1600" b="0" i="0" u="none" strike="noStrike" cap="none">
                <a:solidFill>
                  <a:srgbClr val="222222"/>
                </a:solidFill>
                <a:latin typeface="arial"/>
                <a:ea typeface="arial"/>
                <a:cs typeface="arial"/>
                <a:sym typeface="arial"/>
              </a:rPr>
              <a:t> in life, </a:t>
            </a:r>
            <a:r>
              <a:rPr lang="en" sz="1600" b="1" i="0" u="none" strike="noStrike" cap="none">
                <a:solidFill>
                  <a:srgbClr val="222222"/>
                </a:solidFill>
                <a:latin typeface="arial"/>
                <a:ea typeface="arial"/>
                <a:cs typeface="arial"/>
                <a:sym typeface="arial"/>
              </a:rPr>
              <a:t>social</a:t>
            </a:r>
            <a:r>
              <a:rPr lang="en" sz="1600" b="0" i="0" u="none" strike="noStrike" cap="none">
                <a:solidFill>
                  <a:srgbClr val="222222"/>
                </a:solidFill>
                <a:latin typeface="arial"/>
                <a:ea typeface="arial"/>
                <a:cs typeface="arial"/>
                <a:sym typeface="arial"/>
              </a:rPr>
              <a:t> and </a:t>
            </a:r>
            <a:r>
              <a:rPr lang="en" sz="1600" b="1" i="0" u="none" strike="noStrike" cap="none">
                <a:solidFill>
                  <a:srgbClr val="222222"/>
                </a:solidFill>
                <a:latin typeface="arial"/>
                <a:ea typeface="arial"/>
                <a:cs typeface="arial"/>
                <a:sym typeface="arial"/>
              </a:rPr>
              <a:t>emotional learning</a:t>
            </a:r>
            <a:r>
              <a:rPr lang="en" sz="1600" b="0" i="0" u="none" strike="noStrike" cap="none">
                <a:solidFill>
                  <a:srgbClr val="222222"/>
                </a:solidFill>
                <a:latin typeface="arial"/>
                <a:ea typeface="arial"/>
                <a:cs typeface="arial"/>
                <a:sym typeface="arial"/>
              </a:rPr>
              <a:t> (SEL) is highly </a:t>
            </a:r>
            <a:r>
              <a:rPr lang="en" sz="1600" b="1" i="0" u="none" strike="noStrike" cap="none">
                <a:solidFill>
                  <a:srgbClr val="222222"/>
                </a:solidFill>
                <a:latin typeface="arial"/>
                <a:ea typeface="arial"/>
                <a:cs typeface="arial"/>
                <a:sym typeface="arial"/>
              </a:rPr>
              <a:t>important</a:t>
            </a:r>
            <a:r>
              <a:rPr lang="en" sz="1600" b="0" i="0" u="none" strike="noStrike" cap="none">
                <a:solidFill>
                  <a:srgbClr val="222222"/>
                </a:solidFill>
                <a:latin typeface="arial"/>
                <a:ea typeface="arial"/>
                <a:cs typeface="arial"/>
                <a:sym typeface="arial"/>
              </a:rPr>
              <a:t> for helping </a:t>
            </a:r>
            <a:r>
              <a:rPr lang="en" sz="1600" b="1" i="0" u="none" strike="noStrike" cap="none">
                <a:solidFill>
                  <a:srgbClr val="222222"/>
                </a:solidFill>
                <a:latin typeface="arial"/>
                <a:ea typeface="arial"/>
                <a:cs typeface="arial"/>
                <a:sym typeface="arial"/>
              </a:rPr>
              <a:t>preschool children</a:t>
            </a:r>
            <a:r>
              <a:rPr lang="en" sz="1600" b="0" i="0" u="none" strike="noStrike" cap="none">
                <a:solidFill>
                  <a:srgbClr val="222222"/>
                </a:solidFill>
                <a:latin typeface="arial"/>
                <a:ea typeface="arial"/>
                <a:cs typeface="arial"/>
                <a:sym typeface="arial"/>
              </a:rPr>
              <a:t> to understand and manage their </a:t>
            </a:r>
            <a:r>
              <a:rPr lang="en" sz="1600" b="1" i="0" u="none" strike="noStrike" cap="none">
                <a:solidFill>
                  <a:srgbClr val="222222"/>
                </a:solidFill>
                <a:latin typeface="arial"/>
                <a:ea typeface="arial"/>
                <a:cs typeface="arial"/>
                <a:sym typeface="arial"/>
              </a:rPr>
              <a:t>emotions</a:t>
            </a:r>
            <a:r>
              <a:rPr lang="en" sz="1600" b="0" i="0" u="none" strike="noStrike" cap="none">
                <a:solidFill>
                  <a:srgbClr val="222222"/>
                </a:solidFill>
                <a:latin typeface="arial"/>
                <a:ea typeface="arial"/>
                <a:cs typeface="arial"/>
                <a:sym typeface="arial"/>
              </a:rPr>
              <a:t>, feel and show empathy for others, establish healthy relationships, set positive goals, and make responsible decisions.</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9"/>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fld id="{00000000-1234-1234-1234-123412341234}" type="slidenum">
              <a:rPr lang="en"/>
              <a:pPr marL="0" lvl="0" indent="0" algn="ctr" rtl="0">
                <a:lnSpc>
                  <a:spcPct val="100000"/>
                </a:lnSpc>
                <a:spcBef>
                  <a:spcPts val="0"/>
                </a:spcBef>
                <a:spcAft>
                  <a:spcPts val="0"/>
                </a:spcAft>
                <a:buSzPts val="1200"/>
                <a:buNone/>
              </a:pPr>
              <a:t>6</a:t>
            </a:fld>
            <a:endParaRPr/>
          </a:p>
        </p:txBody>
      </p:sp>
      <p:sp>
        <p:nvSpPr>
          <p:cNvPr id="409" name="Google Shape;409;p29"/>
          <p:cNvSpPr txBox="1"/>
          <p:nvPr/>
        </p:nvSpPr>
        <p:spPr>
          <a:xfrm>
            <a:off x="1510807" y="265814"/>
            <a:ext cx="6592186" cy="71404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400" b="1" i="0" u="none" strike="noStrike" cap="none">
                <a:solidFill>
                  <a:srgbClr val="000000"/>
                </a:solidFill>
                <a:latin typeface="Arial"/>
                <a:ea typeface="Arial"/>
                <a:cs typeface="Arial"/>
                <a:sym typeface="Arial"/>
              </a:rPr>
              <a:t>BENEFITS OF SEL</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101600" algn="l" rtl="0">
              <a:lnSpc>
                <a:spcPct val="100000"/>
              </a:lnSpc>
              <a:spcBef>
                <a:spcPts val="0"/>
              </a:spcBef>
              <a:spcAft>
                <a:spcPts val="0"/>
              </a:spcAft>
              <a:buClr>
                <a:srgbClr val="000000"/>
              </a:buClr>
              <a:buSzPts val="1600"/>
              <a:buFont typeface="Arial"/>
              <a:buChar char="•"/>
            </a:pPr>
            <a:r>
              <a:rPr lang="en" sz="1600" b="1" i="0" u="none" strike="noStrike" cap="none">
                <a:solidFill>
                  <a:srgbClr val="222222"/>
                </a:solidFill>
                <a:latin typeface="arial"/>
                <a:ea typeface="arial"/>
                <a:cs typeface="arial"/>
                <a:sym typeface="arial"/>
              </a:rPr>
              <a:t>Academic success</a:t>
            </a:r>
            <a:r>
              <a:rPr lang="en" sz="1600" b="0" i="0" u="none" strike="noStrike" cap="none">
                <a:solidFill>
                  <a:srgbClr val="222222"/>
                </a:solidFill>
                <a:latin typeface="arial"/>
                <a:ea typeface="arial"/>
                <a:cs typeface="arial"/>
                <a:sym typeface="arial"/>
              </a:rPr>
              <a:t>. Developing stronger social/emotional skills improves the academic performance of students.</a:t>
            </a:r>
            <a:endParaRPr/>
          </a:p>
          <a:p>
            <a:pPr marL="0" marR="0" lvl="0" indent="0" algn="l" rtl="0">
              <a:lnSpc>
                <a:spcPct val="100000"/>
              </a:lnSpc>
              <a:spcBef>
                <a:spcPts val="0"/>
              </a:spcBef>
              <a:spcAft>
                <a:spcPts val="0"/>
              </a:spcAft>
              <a:buNone/>
            </a:pPr>
            <a:endParaRPr sz="1600" b="0" i="0" u="none" strike="noStrike" cap="none">
              <a:solidFill>
                <a:srgbClr val="222222"/>
              </a:solidFill>
              <a:latin typeface="arial"/>
              <a:ea typeface="arial"/>
              <a:cs typeface="arial"/>
              <a:sym typeface="arial"/>
            </a:endParaRPr>
          </a:p>
          <a:p>
            <a:pPr marL="0" marR="0" lvl="0" indent="-101600" algn="l" rtl="0">
              <a:lnSpc>
                <a:spcPct val="100000"/>
              </a:lnSpc>
              <a:spcBef>
                <a:spcPts val="0"/>
              </a:spcBef>
              <a:spcAft>
                <a:spcPts val="0"/>
              </a:spcAft>
              <a:buClr>
                <a:srgbClr val="000000"/>
              </a:buClr>
              <a:buSzPts val="1600"/>
              <a:buFont typeface="Arial"/>
              <a:buChar char="•"/>
            </a:pPr>
            <a:r>
              <a:rPr lang="en" sz="1600" b="1" i="0" u="none" strike="noStrike" cap="none">
                <a:solidFill>
                  <a:srgbClr val="222222"/>
                </a:solidFill>
                <a:latin typeface="arial"/>
                <a:ea typeface="arial"/>
                <a:cs typeface="arial"/>
                <a:sym typeface="arial"/>
              </a:rPr>
              <a:t>Fewer behavioral problems.</a:t>
            </a:r>
            <a:r>
              <a:rPr lang="en" sz="1600" b="0" i="0" u="none" strike="noStrike" cap="none">
                <a:solidFill>
                  <a:srgbClr val="222222"/>
                </a:solidFill>
                <a:latin typeface="arial"/>
                <a:ea typeface="arial"/>
                <a:cs typeface="arial"/>
                <a:sym typeface="arial"/>
              </a:rPr>
              <a:t> Students engaged in SEL are less aggressive and disruptive in school. </a:t>
            </a:r>
            <a:endParaRPr/>
          </a:p>
          <a:p>
            <a:pPr marL="0" marR="0" lvl="0" indent="0" algn="l" rtl="0">
              <a:lnSpc>
                <a:spcPct val="100000"/>
              </a:lnSpc>
              <a:spcBef>
                <a:spcPts val="0"/>
              </a:spcBef>
              <a:spcAft>
                <a:spcPts val="0"/>
              </a:spcAft>
              <a:buNone/>
            </a:pPr>
            <a:endParaRPr sz="1600" b="0" i="0" u="none" strike="noStrike" cap="none">
              <a:solidFill>
                <a:srgbClr val="222222"/>
              </a:solidFill>
              <a:latin typeface="arial"/>
              <a:ea typeface="arial"/>
              <a:cs typeface="arial"/>
              <a:sym typeface="arial"/>
            </a:endParaRPr>
          </a:p>
          <a:p>
            <a:pPr marL="0" marR="0" lvl="0" indent="-101600" algn="l" rtl="0">
              <a:lnSpc>
                <a:spcPct val="100000"/>
              </a:lnSpc>
              <a:spcBef>
                <a:spcPts val="0"/>
              </a:spcBef>
              <a:spcAft>
                <a:spcPts val="0"/>
              </a:spcAft>
              <a:buClr>
                <a:srgbClr val="000000"/>
              </a:buClr>
              <a:buSzPts val="1600"/>
              <a:buFont typeface="Arial"/>
              <a:buChar char="•"/>
            </a:pPr>
            <a:r>
              <a:rPr lang="en" sz="1600" b="1" i="0" u="none" strike="noStrike" cap="none">
                <a:solidFill>
                  <a:srgbClr val="222222"/>
                </a:solidFill>
                <a:latin typeface="arial"/>
                <a:ea typeface="arial"/>
                <a:cs typeface="arial"/>
                <a:sym typeface="arial"/>
              </a:rPr>
              <a:t>Less emotional distress. </a:t>
            </a:r>
            <a:endParaRPr/>
          </a:p>
          <a:p>
            <a:pPr marL="0" marR="0" lvl="0" indent="0" algn="l" rtl="0">
              <a:lnSpc>
                <a:spcPct val="100000"/>
              </a:lnSpc>
              <a:spcBef>
                <a:spcPts val="0"/>
              </a:spcBef>
              <a:spcAft>
                <a:spcPts val="0"/>
              </a:spcAft>
              <a:buNone/>
            </a:pPr>
            <a:endParaRPr sz="1600" b="1" i="0" u="none" strike="noStrike" cap="none">
              <a:solidFill>
                <a:srgbClr val="222222"/>
              </a:solidFill>
              <a:latin typeface="arial"/>
              <a:ea typeface="arial"/>
              <a:cs typeface="arial"/>
              <a:sym typeface="arial"/>
            </a:endParaRPr>
          </a:p>
          <a:p>
            <a:pPr marL="0" marR="0" lvl="0" indent="-101600" algn="l" rtl="0">
              <a:lnSpc>
                <a:spcPct val="100000"/>
              </a:lnSpc>
              <a:spcBef>
                <a:spcPts val="0"/>
              </a:spcBef>
              <a:spcAft>
                <a:spcPts val="0"/>
              </a:spcAft>
              <a:buClr>
                <a:srgbClr val="000000"/>
              </a:buClr>
              <a:buSzPts val="1600"/>
              <a:buFont typeface="Arial"/>
              <a:buChar char="•"/>
            </a:pPr>
            <a:r>
              <a:rPr lang="en" sz="1600" b="1" i="0" u="none" strike="noStrike" cap="none">
                <a:solidFill>
                  <a:srgbClr val="222222"/>
                </a:solidFill>
                <a:latin typeface="arial"/>
                <a:ea typeface="arial"/>
                <a:cs typeface="arial"/>
                <a:sym typeface="arial"/>
              </a:rPr>
              <a:t>Positive social behavior.</a:t>
            </a:r>
            <a:endParaRPr/>
          </a:p>
          <a:p>
            <a:pPr marL="285750" marR="0" lvl="0" indent="-18415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r>
              <a:rPr lang="en" sz="1600" b="0" i="1" u="none" strike="noStrike" cap="none">
                <a:solidFill>
                  <a:srgbClr val="000000"/>
                </a:solidFill>
                <a:latin typeface="Arial"/>
                <a:ea typeface="Arial"/>
                <a:cs typeface="Arial"/>
                <a:sym typeface="Arial"/>
              </a:rPr>
              <a:t>*</a:t>
            </a:r>
            <a:r>
              <a:rPr lang="en" sz="1600" b="0" i="1" u="none" strike="noStrike" cap="none">
                <a:solidFill>
                  <a:srgbClr val="333333"/>
                </a:solidFill>
                <a:latin typeface="Arial"/>
                <a:ea typeface="Arial"/>
                <a:cs typeface="Arial"/>
                <a:sym typeface="Arial"/>
              </a:rPr>
              <a:t>Research shows that SEL not only improves achievement by an average of 11 percentile points, but it also increases prosocial behaviors (such as kindness, sharing, and empathy), improves student attitudes toward school, and reduces depression and stress among students (Durlak et al., 2011). </a:t>
            </a:r>
            <a:endParaRPr sz="1600" b="0" i="1"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0"/>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fld id="{00000000-1234-1234-1234-123412341234}" type="slidenum">
              <a:rPr lang="en"/>
              <a:pPr marL="0" lvl="0" indent="0" algn="ctr" rtl="0">
                <a:lnSpc>
                  <a:spcPct val="100000"/>
                </a:lnSpc>
                <a:spcBef>
                  <a:spcPts val="0"/>
                </a:spcBef>
                <a:spcAft>
                  <a:spcPts val="0"/>
                </a:spcAft>
                <a:buSzPts val="1200"/>
                <a:buNone/>
              </a:pPr>
              <a:t>7</a:t>
            </a:fld>
            <a:endParaRPr/>
          </a:p>
        </p:txBody>
      </p:sp>
      <p:sp>
        <p:nvSpPr>
          <p:cNvPr id="415" name="Google Shape;415;p30"/>
          <p:cNvSpPr txBox="1"/>
          <p:nvPr/>
        </p:nvSpPr>
        <p:spPr>
          <a:xfrm>
            <a:off x="1456661" y="409638"/>
            <a:ext cx="6209414" cy="44935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600" b="1" i="0" u="none" strike="noStrike" cap="none" dirty="0">
                <a:solidFill>
                  <a:schemeClr val="dk1"/>
                </a:solidFill>
                <a:latin typeface="Arial"/>
                <a:ea typeface="Arial"/>
                <a:cs typeface="Arial"/>
                <a:sym typeface="Arial"/>
              </a:rPr>
              <a:t>A brief overview of SEL competencies</a:t>
            </a:r>
            <a:endParaRPr dirty="0"/>
          </a:p>
          <a:p>
            <a:pPr marL="0" marR="0" lvl="0" indent="0" algn="ctr" rtl="0">
              <a:lnSpc>
                <a:spcPct val="100000"/>
              </a:lnSpc>
              <a:spcBef>
                <a:spcPts val="0"/>
              </a:spcBef>
              <a:spcAft>
                <a:spcPts val="0"/>
              </a:spcAft>
              <a:buNone/>
            </a:pPr>
            <a:endParaRPr sz="16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 sz="1600" b="1" i="0" u="none" strike="noStrike" cap="none" dirty="0">
                <a:solidFill>
                  <a:srgbClr val="4A4A4A"/>
                </a:solidFill>
                <a:latin typeface="Arial"/>
                <a:ea typeface="Arial"/>
                <a:cs typeface="Arial"/>
                <a:sym typeface="Arial"/>
              </a:rPr>
              <a:t>5 Keys to Successful SEL</a:t>
            </a:r>
            <a:endParaRPr dirty="0"/>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pic>
        <p:nvPicPr>
          <p:cNvPr id="3" name="Picture 2" descr="A picture containing fruit, food, device&#10;&#10;Description automatically generated">
            <a:extLst>
              <a:ext uri="{FF2B5EF4-FFF2-40B4-BE49-F238E27FC236}">
                <a16:creationId xmlns:a16="http://schemas.microsoft.com/office/drawing/2014/main" id="{CE16C903-9C64-485B-A307-4F21804CE6AB}"/>
              </a:ext>
            </a:extLst>
          </p:cNvPr>
          <p:cNvPicPr>
            <a:picLocks noChangeAspect="1"/>
          </p:cNvPicPr>
          <p:nvPr/>
        </p:nvPicPr>
        <p:blipFill>
          <a:blip r:embed="rId3"/>
          <a:stretch>
            <a:fillRect/>
          </a:stretch>
        </p:blipFill>
        <p:spPr>
          <a:xfrm>
            <a:off x="2819732" y="1356670"/>
            <a:ext cx="3504535" cy="35465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1"/>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fld id="{00000000-1234-1234-1234-123412341234}" type="slidenum">
              <a:rPr lang="en"/>
              <a:pPr marL="0" lvl="0" indent="0" algn="ctr" rtl="0">
                <a:lnSpc>
                  <a:spcPct val="100000"/>
                </a:lnSpc>
                <a:spcBef>
                  <a:spcPts val="0"/>
                </a:spcBef>
                <a:spcAft>
                  <a:spcPts val="0"/>
                </a:spcAft>
                <a:buSzPts val="1200"/>
                <a:buNone/>
              </a:pPr>
              <a:t>8</a:t>
            </a:fld>
            <a:endParaRPr/>
          </a:p>
        </p:txBody>
      </p:sp>
      <p:sp>
        <p:nvSpPr>
          <p:cNvPr id="422" name="Google Shape;422;p31"/>
          <p:cNvSpPr txBox="1"/>
          <p:nvPr/>
        </p:nvSpPr>
        <p:spPr>
          <a:xfrm>
            <a:off x="1414129" y="251007"/>
            <a:ext cx="5358811" cy="65248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000" b="1" i="0" u="none" strike="noStrike" cap="none" dirty="0">
                <a:solidFill>
                  <a:srgbClr val="4A4A4A"/>
                </a:solidFill>
                <a:latin typeface="Arial"/>
                <a:ea typeface="Arial"/>
                <a:cs typeface="Arial"/>
                <a:sym typeface="Arial"/>
              </a:rPr>
              <a:t>Self-Awareness</a:t>
            </a:r>
            <a:endParaRPr dirty="0"/>
          </a:p>
          <a:p>
            <a:pPr marL="0" marR="0" lvl="0" indent="0" algn="l" rtl="0">
              <a:lnSpc>
                <a:spcPct val="100000"/>
              </a:lnSpc>
              <a:spcBef>
                <a:spcPts val="0"/>
              </a:spcBef>
              <a:spcAft>
                <a:spcPts val="0"/>
              </a:spcAft>
              <a:buNone/>
            </a:pPr>
            <a:endParaRPr sz="1400" b="0" i="0" u="none" strike="noStrike" cap="none" dirty="0">
              <a:solidFill>
                <a:srgbClr val="4A4A4A"/>
              </a:solidFill>
              <a:latin typeface="Arial"/>
              <a:ea typeface="Arial"/>
              <a:cs typeface="Arial"/>
              <a:sym typeface="Arial"/>
            </a:endParaRPr>
          </a:p>
          <a:p>
            <a:pPr marL="0" marR="0" lvl="0" indent="0" algn="just" rtl="0">
              <a:lnSpc>
                <a:spcPct val="100000"/>
              </a:lnSpc>
              <a:spcBef>
                <a:spcPts val="0"/>
              </a:spcBef>
              <a:spcAft>
                <a:spcPts val="0"/>
              </a:spcAft>
              <a:buNone/>
            </a:pPr>
            <a:r>
              <a:rPr lang="en" sz="1600" b="0" i="0" u="none" strike="noStrike" cap="none" dirty="0">
                <a:solidFill>
                  <a:srgbClr val="333333"/>
                </a:solidFill>
                <a:latin typeface="Arial"/>
                <a:ea typeface="Arial"/>
                <a:cs typeface="Arial"/>
                <a:sym typeface="Arial"/>
              </a:rPr>
              <a:t>Self-awareness involves understanding one's own emotions, personal goals, and values. This includes accurately assessing one's strengths and limitations, having positive mindsets, and possessing a well-grounded sense of self-efficacy and optimism. High levels of self-awareness require the ability to recognize how thoughts, feelings, and actions are interconnected.</a:t>
            </a:r>
            <a:endParaRPr dirty="0"/>
          </a:p>
          <a:p>
            <a:pPr marL="0" marR="0" lvl="0" indent="0" algn="l" rtl="0">
              <a:lnSpc>
                <a:spcPct val="100000"/>
              </a:lnSpc>
              <a:spcBef>
                <a:spcPts val="0"/>
              </a:spcBef>
              <a:spcAft>
                <a:spcPts val="0"/>
              </a:spcAft>
              <a:buNone/>
            </a:pPr>
            <a:endParaRPr sz="16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r>
              <a:rPr lang="en" sz="1600" b="1" i="0" u="none" strike="noStrike" cap="none" dirty="0">
                <a:solidFill>
                  <a:srgbClr val="333333"/>
                </a:solidFill>
                <a:latin typeface="Arial"/>
                <a:ea typeface="Arial"/>
                <a:cs typeface="Arial"/>
                <a:sym typeface="Arial"/>
              </a:rPr>
              <a:t>VIRTUAL ACTIVITIES:</a:t>
            </a:r>
            <a:endParaRPr dirty="0"/>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333333"/>
                </a:solidFill>
                <a:latin typeface="Arial"/>
                <a:ea typeface="Arial"/>
                <a:cs typeface="Arial"/>
                <a:sym typeface="Arial"/>
              </a:rPr>
              <a:t>Check in with your students. Use emotion charts. Teach different emotions using visuals, modeling, using literature, songs/music, and videos</a:t>
            </a:r>
            <a:endParaRPr dirty="0"/>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333333"/>
                </a:solidFill>
                <a:latin typeface="Arial"/>
                <a:ea typeface="Arial"/>
                <a:cs typeface="Arial"/>
                <a:sym typeface="Arial"/>
              </a:rPr>
              <a:t>Ask questions such as when you receive hugs, how do you feel? When someone grabs your toy, how do you feel? Teach children to label their emotions</a:t>
            </a:r>
            <a:endParaRPr dirty="0"/>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333333"/>
                </a:solidFill>
                <a:latin typeface="Arial"/>
                <a:ea typeface="Arial"/>
                <a:cs typeface="Arial"/>
                <a:sym typeface="Arial"/>
              </a:rPr>
              <a:t>Emotion plate activity using paper plates</a:t>
            </a:r>
            <a:endParaRPr dirty="0"/>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333333"/>
                </a:solidFill>
                <a:latin typeface="Arial"/>
                <a:ea typeface="Arial"/>
                <a:cs typeface="Arial"/>
                <a:sym typeface="Arial"/>
              </a:rPr>
              <a:t>Create faces using playdough or string</a:t>
            </a:r>
            <a:endParaRPr sz="16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Arial"/>
              <a:ea typeface="Arial"/>
              <a:cs typeface="Arial"/>
              <a:sym typeface="Arial"/>
            </a:endParaRPr>
          </a:p>
        </p:txBody>
      </p:sp>
      <p:pic>
        <p:nvPicPr>
          <p:cNvPr id="423" name="Google Shape;423;p31" descr="Image result for brown child looking in mirror clipart"/>
          <p:cNvPicPr preferRelativeResize="0"/>
          <p:nvPr/>
        </p:nvPicPr>
        <p:blipFill rotWithShape="1">
          <a:blip r:embed="rId3">
            <a:alphaModFix/>
          </a:blip>
          <a:srcRect/>
          <a:stretch/>
        </p:blipFill>
        <p:spPr>
          <a:xfrm>
            <a:off x="6772940" y="1349671"/>
            <a:ext cx="2028825" cy="2028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2"/>
          <p:cNvSpPr txBox="1">
            <a:spLocks noGrp="1"/>
          </p:cNvSpPr>
          <p:nvPr>
            <p:ph type="sldNum" idx="12"/>
          </p:nvPr>
        </p:nvSpPr>
        <p:spPr>
          <a:xfrm>
            <a:off x="4337100" y="4751625"/>
            <a:ext cx="469800" cy="39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fld id="{00000000-1234-1234-1234-123412341234}" type="slidenum">
              <a:rPr lang="en"/>
              <a:pPr marL="0" lvl="0" indent="0" algn="ctr" rtl="0">
                <a:lnSpc>
                  <a:spcPct val="100000"/>
                </a:lnSpc>
                <a:spcBef>
                  <a:spcPts val="0"/>
                </a:spcBef>
                <a:spcAft>
                  <a:spcPts val="0"/>
                </a:spcAft>
                <a:buSzPts val="1200"/>
                <a:buNone/>
              </a:pPr>
              <a:t>9</a:t>
            </a:fld>
            <a:endParaRPr/>
          </a:p>
        </p:txBody>
      </p:sp>
      <p:sp>
        <p:nvSpPr>
          <p:cNvPr id="429" name="Google Shape;429;p32"/>
          <p:cNvSpPr txBox="1"/>
          <p:nvPr/>
        </p:nvSpPr>
        <p:spPr>
          <a:xfrm>
            <a:off x="700767" y="273686"/>
            <a:ext cx="6198338" cy="70173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400" b="1" i="0" u="none" strike="noStrike" cap="none">
                <a:solidFill>
                  <a:srgbClr val="4A4A4A"/>
                </a:solidFill>
                <a:latin typeface="Arial"/>
                <a:ea typeface="Arial"/>
                <a:cs typeface="Arial"/>
                <a:sym typeface="Arial"/>
              </a:rPr>
              <a:t>Self-Management</a:t>
            </a:r>
            <a:endParaRPr/>
          </a:p>
          <a:p>
            <a:pPr marL="0" marR="0" lvl="0" indent="0" algn="l" rtl="0">
              <a:lnSpc>
                <a:spcPct val="100000"/>
              </a:lnSpc>
              <a:spcBef>
                <a:spcPts val="0"/>
              </a:spcBef>
              <a:spcAft>
                <a:spcPts val="0"/>
              </a:spcAft>
              <a:buNone/>
            </a:pPr>
            <a:endParaRPr sz="1400" b="0" i="0" u="none" strike="noStrike" cap="none">
              <a:solidFill>
                <a:srgbClr val="4A4A4A"/>
              </a:solidFill>
              <a:latin typeface="Arial"/>
              <a:ea typeface="Arial"/>
              <a:cs typeface="Arial"/>
              <a:sym typeface="Arial"/>
            </a:endParaRPr>
          </a:p>
          <a:p>
            <a:pPr marL="0" marR="0" lvl="0" indent="0" algn="just" rtl="0">
              <a:lnSpc>
                <a:spcPct val="100000"/>
              </a:lnSpc>
              <a:spcBef>
                <a:spcPts val="0"/>
              </a:spcBef>
              <a:spcAft>
                <a:spcPts val="0"/>
              </a:spcAft>
              <a:buNone/>
            </a:pPr>
            <a:r>
              <a:rPr lang="en" sz="1600" b="0" i="0" u="none" strike="noStrike" cap="none">
                <a:solidFill>
                  <a:srgbClr val="333333"/>
                </a:solidFill>
                <a:latin typeface="Arial"/>
                <a:ea typeface="Arial"/>
                <a:cs typeface="Arial"/>
                <a:sym typeface="Arial"/>
              </a:rPr>
              <a:t>Self-management requires skills and attitudes that facilitate the ability to regulate one's own emotions and behaviors. This includes the ability to delay gratification, manage stress, control impulses, and persevere through challenges in order to achieve personal and educational goals.</a:t>
            </a:r>
            <a:endParaRPr/>
          </a:p>
          <a:p>
            <a:pPr marL="0" marR="0" lvl="0" indent="0" algn="just" rtl="0">
              <a:lnSpc>
                <a:spcPct val="100000"/>
              </a:lnSpc>
              <a:spcBef>
                <a:spcPts val="0"/>
              </a:spcBef>
              <a:spcAft>
                <a:spcPts val="0"/>
              </a:spcAft>
              <a:buNone/>
            </a:pP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r>
              <a:rPr lang="en" sz="1600" b="0" i="0" u="none" strike="noStrike" cap="none">
                <a:solidFill>
                  <a:srgbClr val="333333"/>
                </a:solidFill>
                <a:latin typeface="Arial"/>
                <a:ea typeface="Arial"/>
                <a:cs typeface="Arial"/>
                <a:sym typeface="Arial"/>
              </a:rPr>
              <a:t>VIRTUAL ACTIVITIES:</a:t>
            </a:r>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333333"/>
                </a:solidFill>
                <a:latin typeface="Arial"/>
                <a:ea typeface="Arial"/>
                <a:cs typeface="Arial"/>
                <a:sym typeface="Arial"/>
              </a:rPr>
              <a:t>Meditation/ yoga activities, practice mindfulness</a:t>
            </a:r>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333333"/>
                </a:solidFill>
                <a:latin typeface="Arial"/>
                <a:ea typeface="Arial"/>
                <a:cs typeface="Arial"/>
                <a:sym typeface="Arial"/>
              </a:rPr>
              <a:t>Breathing exercises (five  finger breathing, belly breathing, smell the flower, blowout the candle)</a:t>
            </a:r>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333333"/>
                </a:solidFill>
                <a:latin typeface="Arial"/>
                <a:ea typeface="Arial"/>
                <a:cs typeface="Arial"/>
                <a:sym typeface="Arial"/>
              </a:rPr>
              <a:t>Using visuals and modeling for emotional regulation</a:t>
            </a:r>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333333"/>
                </a:solidFill>
                <a:latin typeface="Arial"/>
                <a:ea typeface="Arial"/>
                <a:cs typeface="Arial"/>
                <a:sym typeface="Arial"/>
              </a:rPr>
              <a:t>Calm down strategies (take a break, listen to music, hug a bear, etc.)</a:t>
            </a:r>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333333"/>
                </a:solidFill>
                <a:latin typeface="Arial"/>
                <a:ea typeface="Arial"/>
                <a:cs typeface="Arial"/>
                <a:sym typeface="Arial"/>
              </a:rPr>
              <a:t>Tucker Turtle at Home</a:t>
            </a: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r>
              <a:rPr lang="en" sz="1600" b="0" i="0" u="none" strike="noStrike" cap="none">
                <a:solidFill>
                  <a:srgbClr val="333333"/>
                </a:solidFill>
                <a:latin typeface="Arial"/>
                <a:ea typeface="Arial"/>
                <a:cs typeface="Arial"/>
                <a:sym typeface="Arial"/>
              </a:rPr>
              <a:t>*GoNoodle for Families- is a website that engages kids in movement and mindfulness activities that are designed to promote physical wellness, academic success and social emotional health. </a:t>
            </a:r>
            <a:endParaRPr/>
          </a:p>
          <a:p>
            <a:pPr marL="0" marR="0" lvl="0" indent="0" algn="l" rtl="0">
              <a:lnSpc>
                <a:spcPct val="100000"/>
              </a:lnSpc>
              <a:spcBef>
                <a:spcPts val="0"/>
              </a:spcBef>
              <a:spcAft>
                <a:spcPts val="0"/>
              </a:spcAft>
              <a:buNone/>
            </a:pP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333333"/>
              </a:solidFill>
              <a:latin typeface="Arial"/>
              <a:ea typeface="Arial"/>
              <a:cs typeface="Arial"/>
              <a:sym typeface="Arial"/>
            </a:endParaRPr>
          </a:p>
        </p:txBody>
      </p:sp>
      <p:pic>
        <p:nvPicPr>
          <p:cNvPr id="430" name="Google Shape;430;p32" descr="Unicorn Yoga: Books and Yoga Poses for Kids (Printable Poster) | Kids Yoga  Stories | Kids yoga classes, Yoga for kids, Yoga story"/>
          <p:cNvPicPr preferRelativeResize="0"/>
          <p:nvPr/>
        </p:nvPicPr>
        <p:blipFill rotWithShape="1">
          <a:blip r:embed="rId3">
            <a:alphaModFix/>
          </a:blip>
          <a:srcRect/>
          <a:stretch/>
        </p:blipFill>
        <p:spPr>
          <a:xfrm>
            <a:off x="6899105" y="925033"/>
            <a:ext cx="2073030" cy="3094074"/>
          </a:xfrm>
          <a:prstGeom prst="rect">
            <a:avLst/>
          </a:prstGeom>
          <a:noFill/>
          <a:ln>
            <a:noFill/>
          </a:ln>
        </p:spPr>
      </p:pic>
    </p:spTree>
  </p:cSld>
  <p:clrMapOvr>
    <a:masterClrMapping/>
  </p:clrMapOvr>
</p:sld>
</file>

<file path=ppt/theme/theme1.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2019</Words>
  <Application>Microsoft Office PowerPoint</Application>
  <PresentationFormat>On-screen Show (16:9)</PresentationFormat>
  <Paragraphs>309</Paragraphs>
  <Slides>23</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Nixie One</vt:lpstr>
      <vt:lpstr>Open Sans</vt:lpstr>
      <vt:lpstr>Varela Round</vt:lpstr>
      <vt:lpstr>Arial</vt:lpstr>
      <vt:lpstr>Playfair Display</vt:lpstr>
      <vt:lpstr>Arial</vt:lpstr>
      <vt:lpstr>Verdana</vt:lpstr>
      <vt:lpstr>Lato</vt:lpstr>
      <vt:lpstr>Roboto</vt:lpstr>
      <vt:lpstr>Puck template</vt:lpstr>
      <vt:lpstr>Puck template</vt:lpstr>
      <vt:lpstr>PowerPoint Presentation</vt:lpstr>
      <vt:lpstr>Supporting Social Emotional Learning in a Virtual Classroom  Created by PIRS: Ms. Berger, Ms. Torres, Ms. Smith, &amp; Ms. Strelec Orange Public Schools (Early Childhood Department)</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BOOKS ON SEL</vt:lpstr>
      <vt:lpstr>PowerPoint Presentation</vt:lpstr>
      <vt:lpstr>Big concept</vt:lpstr>
      <vt:lpstr>PowerPoint Presentation</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Emotional Learning &amp; Teaching Virtually  Created by PIRS: Ms. Berger, Ms. Torres, Ms. Smith, &amp; Ms. Strelec</dc:title>
  <dc:creator>Janice Torres</dc:creator>
  <cp:lastModifiedBy>Janice Torres</cp:lastModifiedBy>
  <cp:revision>36</cp:revision>
  <dcterms:modified xsi:type="dcterms:W3CDTF">2020-09-04T01:52:45Z</dcterms:modified>
</cp:coreProperties>
</file>